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20" r:id="rId1"/>
  </p:sldMasterIdLst>
  <p:sldIdLst>
    <p:sldId id="287" r:id="rId2"/>
    <p:sldId id="689" r:id="rId3"/>
    <p:sldId id="694" r:id="rId4"/>
    <p:sldId id="693" r:id="rId5"/>
    <p:sldId id="713" r:id="rId6"/>
    <p:sldId id="702" r:id="rId7"/>
    <p:sldId id="692" r:id="rId8"/>
    <p:sldId id="703" r:id="rId9"/>
    <p:sldId id="704" r:id="rId10"/>
    <p:sldId id="691" r:id="rId11"/>
    <p:sldId id="706" r:id="rId12"/>
    <p:sldId id="705" r:id="rId13"/>
    <p:sldId id="696" r:id="rId14"/>
    <p:sldId id="707" r:id="rId15"/>
    <p:sldId id="710" r:id="rId16"/>
    <p:sldId id="711" r:id="rId17"/>
    <p:sldId id="712" r:id="rId18"/>
    <p:sldId id="716" r:id="rId19"/>
    <p:sldId id="714" r:id="rId20"/>
    <p:sldId id="715" r:id="rId21"/>
    <p:sldId id="688" r:id="rId22"/>
  </p:sldIdLst>
  <p:sldSz cx="9906000" cy="6858000" type="A4"/>
  <p:notesSz cx="6858000" cy="9144000"/>
  <p:embeddedFontLst>
    <p:embeddedFont>
      <p:font typeface="a옛날사진관2" panose="02020600000000000000" pitchFamily="18" charset="-127"/>
      <p:regular r:id="rId23"/>
    </p:embeddedFont>
    <p:embeddedFont>
      <p:font typeface="a옛날사진관3" panose="02020600000000000000" pitchFamily="18" charset="-127"/>
      <p:regular r:id="rId24"/>
    </p:embeddedFont>
    <p:embeddedFont>
      <p:font typeface="a옛날사진관4" panose="02020600000000000000" pitchFamily="18" charset="-127"/>
      <p:regular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alibri Light" panose="020F0302020204030204" pitchFamily="34" charset="0"/>
      <p:regular r:id="rId30"/>
      <p:italic r:id="rId31"/>
    </p:embeddedFont>
    <p:embeddedFont>
      <p:font typeface="카페24 써라운드" pitchFamily="2" charset="-127"/>
      <p:bold r:id="rId32"/>
    </p:embeddedFont>
    <p:embeddedFont>
      <p:font typeface="카페24 써라운드 에어 " pitchFamily="2" charset="-127"/>
      <p:regular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6564"/>
    <a:srgbClr val="FFFFFF"/>
    <a:srgbClr val="FFF9E7"/>
    <a:srgbClr val="E5ADCD"/>
    <a:srgbClr val="FBB3BF"/>
    <a:srgbClr val="AAEBF8"/>
    <a:srgbClr val="FAEBFF"/>
    <a:srgbClr val="2D4B2B"/>
    <a:srgbClr val="3D643A"/>
    <a:srgbClr val="1D30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52" autoAdjust="0"/>
    <p:restoredTop sz="99561" autoAdjust="0"/>
  </p:normalViewPr>
  <p:slideViewPr>
    <p:cSldViewPr snapToGrid="0">
      <p:cViewPr varScale="1">
        <p:scale>
          <a:sx n="73" d="100"/>
          <a:sy n="73" d="100"/>
        </p:scale>
        <p:origin x="930" y="3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jpeg>
</file>

<file path=ppt/media/image21.jpeg>
</file>

<file path=ppt/media/image22.tmp>
</file>

<file path=ppt/media/image23.tmp>
</file>

<file path=ppt/media/image24.tmp>
</file>

<file path=ppt/media/image25.png>
</file>

<file path=ppt/media/image26.png>
</file>

<file path=ppt/media/image27.png>
</file>

<file path=ppt/media/image28.png>
</file>

<file path=ppt/media/image29.jpg>
</file>

<file path=ppt/media/image3.jpg>
</file>

<file path=ppt/media/image4.jpg>
</file>

<file path=ppt/media/image5.tmp>
</file>

<file path=ppt/media/image6.png>
</file>

<file path=ppt/media/image7.jpeg>
</file>

<file path=ppt/media/image8.png>
</file>

<file path=ppt/media/image9.tmp>
</file>

<file path=ppt/media/media1.mp4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2022-06-11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2022-06-11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43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4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40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2022-06-11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133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2022-06-11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515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81" y="1709744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81" y="4589469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2022-06-11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32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2022-06-11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549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365129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2022-06-11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30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2022-06-11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362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2022-06-11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3042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31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2022-06-11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75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31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2022-06-11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266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40" y="365129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40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2022-06-11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5" y="6356356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30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13" Type="http://schemas.openxmlformats.org/officeDocument/2006/relationships/image" Target="../media/image20.jpeg"/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12" Type="http://schemas.openxmlformats.org/officeDocument/2006/relationships/image" Target="../media/image19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11" Type="http://schemas.openxmlformats.org/officeDocument/2006/relationships/image" Target="../media/image18.jpeg"/><Relationship Id="rId5" Type="http://schemas.openxmlformats.org/officeDocument/2006/relationships/image" Target="../media/image12.jpeg"/><Relationship Id="rId10" Type="http://schemas.openxmlformats.org/officeDocument/2006/relationships/image" Target="../media/image17.jpeg"/><Relationship Id="rId4" Type="http://schemas.openxmlformats.org/officeDocument/2006/relationships/image" Target="../media/image11.jpeg"/><Relationship Id="rId9" Type="http://schemas.openxmlformats.org/officeDocument/2006/relationships/image" Target="../media/image16.jpeg"/><Relationship Id="rId14" Type="http://schemas.openxmlformats.org/officeDocument/2006/relationships/image" Target="../media/image2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mp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tm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mp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7.png"/><Relationship Id="rId4" Type="http://schemas.openxmlformats.org/officeDocument/2006/relationships/image" Target="../media/image4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28.png"/><Relationship Id="rId4" Type="http://schemas.openxmlformats.org/officeDocument/2006/relationships/image" Target="../media/image4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4ykuZkLSbo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m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2291061" y="1961495"/>
            <a:ext cx="53238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5400" spc="-150" dirty="0">
                <a:solidFill>
                  <a:schemeClr val="bg2">
                    <a:lumMod val="25000"/>
                  </a:schemeClr>
                </a:solidFill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Hit &amp; Trump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CDE164-99A1-1564-9B31-BCF8444BB9FD}"/>
              </a:ext>
            </a:extLst>
          </p:cNvPr>
          <p:cNvSpPr txBox="1"/>
          <p:nvPr/>
        </p:nvSpPr>
        <p:spPr>
          <a:xfrm>
            <a:off x="6803571" y="3717915"/>
            <a:ext cx="31024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fontAlgn="base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kern="0" dirty="0">
                <a:solidFill>
                  <a:srgbClr val="000000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  <a:cs typeface="카페24 써라운드 에어 " pitchFamily="2" charset="-127"/>
              </a:rPr>
              <a:t>&lt; </a:t>
            </a:r>
            <a:r>
              <a:rPr lang="ko-KR" altLang="en-US" kern="0" dirty="0">
                <a:solidFill>
                  <a:srgbClr val="000000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  <a:cs typeface="카페24 써라운드 에어 " pitchFamily="2" charset="-127"/>
              </a:rPr>
              <a:t>탈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a옛날사진관2" panose="02020600000000000000" pitchFamily="18" charset="-127"/>
                <a:ea typeface="a옛날사진관2" panose="02020600000000000000" pitchFamily="18" charset="-127"/>
                <a:cs typeface="카페24 써라운드 에어 " pitchFamily="2" charset="-127"/>
              </a:rPr>
              <a:t>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a옛날사진관2" panose="02020600000000000000" pitchFamily="18" charset="-127"/>
                <a:ea typeface="a옛날사진관2" panose="02020600000000000000" pitchFamily="18" charset="-127"/>
                <a:cs typeface="카페24 써라운드 에어 " pitchFamily="2" charset="-127"/>
              </a:rPr>
              <a:t>3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a옛날사진관2" panose="02020600000000000000" pitchFamily="18" charset="-127"/>
                <a:ea typeface="a옛날사진관2" panose="02020600000000000000" pitchFamily="18" charset="-127"/>
                <a:cs typeface="카페24 써라운드 에어 " pitchFamily="2" charset="-127"/>
              </a:rPr>
              <a:t>진 </a:t>
            </a:r>
            <a:r>
              <a:rPr lang="en-US" altLang="ko-KR" kern="0" dirty="0">
                <a:solidFill>
                  <a:srgbClr val="000000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  <a:cs typeface="카페24 써라운드 에어 " pitchFamily="2" charset="-127"/>
              </a:rPr>
              <a:t>&gt;_3</a:t>
            </a:r>
            <a:r>
              <a:rPr lang="ko-KR" altLang="en-US" kern="0" dirty="0">
                <a:solidFill>
                  <a:srgbClr val="000000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  <a:cs typeface="카페24 써라운드 에어 " pitchFamily="2" charset="-127"/>
              </a:rPr>
              <a:t>조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a옛날사진관2" panose="02020600000000000000" pitchFamily="18" charset="-127"/>
              <a:ea typeface="a옛날사진관2" panose="02020600000000000000" pitchFamily="18" charset="-127"/>
              <a:cs typeface="카페24 써라운드 에어 " pitchFamily="2" charset="-127"/>
            </a:endParaRPr>
          </a:p>
          <a:p>
            <a:pPr marL="0" marR="0" indent="0" algn="ctr" fontAlgn="base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a옛날사진관2" panose="02020600000000000000" pitchFamily="18" charset="-127"/>
                <a:ea typeface="a옛날사진관2" panose="02020600000000000000" pitchFamily="18" charset="-127"/>
                <a:cs typeface="카페24 써라운드 에어 " pitchFamily="2" charset="-127"/>
              </a:rPr>
              <a:t>12223408_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a옛날사진관2" panose="02020600000000000000" pitchFamily="18" charset="-127"/>
                <a:ea typeface="a옛날사진관2" panose="02020600000000000000" pitchFamily="18" charset="-127"/>
                <a:cs typeface="카페24 써라운드 에어 " pitchFamily="2" charset="-127"/>
              </a:rPr>
              <a:t>김민석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a옛날사진관2" panose="02020600000000000000" pitchFamily="18" charset="-127"/>
                <a:ea typeface="a옛날사진관2" panose="02020600000000000000" pitchFamily="18" charset="-127"/>
                <a:cs typeface="카페24 써라운드 에어 " pitchFamily="2" charset="-127"/>
              </a:rPr>
              <a:t>12223403_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a옛날사진관2" panose="02020600000000000000" pitchFamily="18" charset="-127"/>
                <a:ea typeface="a옛날사진관2" panose="02020600000000000000" pitchFamily="18" charset="-127"/>
                <a:cs typeface="카페24 써라운드 에어 " pitchFamily="2" charset="-127"/>
              </a:rPr>
              <a:t>금용호</a:t>
            </a:r>
            <a:endParaRPr lang="en-US" altLang="ko-KR" kern="0" dirty="0">
              <a:solidFill>
                <a:srgbClr val="000000"/>
              </a:solidFill>
              <a:latin typeface="a옛날사진관2" panose="02020600000000000000" pitchFamily="18" charset="-127"/>
              <a:ea typeface="a옛날사진관2" panose="02020600000000000000" pitchFamily="18" charset="-127"/>
              <a:cs typeface="카페24 써라운드 에어 " pitchFamily="2" charset="-127"/>
            </a:endParaRPr>
          </a:p>
          <a:p>
            <a:pPr marL="0" marR="0" indent="0" algn="ctr" fontAlgn="base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a옛날사진관2" panose="02020600000000000000" pitchFamily="18" charset="-127"/>
                <a:ea typeface="a옛날사진관2" panose="02020600000000000000" pitchFamily="18" charset="-127"/>
                <a:cs typeface="카페24 써라운드 에어 " pitchFamily="2" charset="-127"/>
              </a:rPr>
              <a:t>12223421_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a옛날사진관2" panose="02020600000000000000" pitchFamily="18" charset="-127"/>
                <a:ea typeface="a옛날사진관2" panose="02020600000000000000" pitchFamily="18" charset="-127"/>
                <a:cs typeface="카페24 써라운드 에어 " pitchFamily="2" charset="-127"/>
              </a:rPr>
              <a:t>박수민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a옛날사진관2" panose="02020600000000000000" pitchFamily="18" charset="-127"/>
                <a:ea typeface="a옛날사진관2" panose="02020600000000000000" pitchFamily="18" charset="-127"/>
                <a:cs typeface="카페24 써라운드 에어 " pitchFamily="2" charset="-127"/>
              </a:rPr>
              <a:t>12223435_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a옛날사진관2" panose="02020600000000000000" pitchFamily="18" charset="-127"/>
                <a:ea typeface="a옛날사진관2" panose="02020600000000000000" pitchFamily="18" charset="-127"/>
                <a:cs typeface="카페24 써라운드 에어 " pitchFamily="2" charset="-127"/>
              </a:rPr>
              <a:t>임민영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  <a:cs typeface="카페24 써라운드 에어 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58581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1E46A2A5-6337-E4D6-6DEC-7B34308D8468}"/>
              </a:ext>
            </a:extLst>
          </p:cNvPr>
          <p:cNvSpPr/>
          <p:nvPr/>
        </p:nvSpPr>
        <p:spPr>
          <a:xfrm>
            <a:off x="945719" y="552897"/>
            <a:ext cx="132123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0" lang="ko-KR" altLang="en-US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기능설계</a:t>
            </a:r>
            <a:endParaRPr kumimoji="0" lang="en-US" altLang="ko-KR" sz="2400" b="1" i="0" u="none" strike="noStrike" kern="1200" cap="none" spc="-15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</p:txBody>
      </p:sp>
      <p:sp>
        <p:nvSpPr>
          <p:cNvPr id="21" name="양쪽 대괄호 20">
            <a:extLst>
              <a:ext uri="{FF2B5EF4-FFF2-40B4-BE49-F238E27FC236}">
                <a16:creationId xmlns:a16="http://schemas.microsoft.com/office/drawing/2014/main" id="{28096CFE-B7F6-D9BF-E204-018942662102}"/>
              </a:ext>
            </a:extLst>
          </p:cNvPr>
          <p:cNvSpPr/>
          <p:nvPr/>
        </p:nvSpPr>
        <p:spPr>
          <a:xfrm>
            <a:off x="2029048" y="2175632"/>
            <a:ext cx="2587401" cy="629585"/>
          </a:xfrm>
          <a:prstGeom prst="bracketPair">
            <a:avLst/>
          </a:prstGeom>
          <a:noFill/>
          <a:ln w="50800">
            <a:solidFill>
              <a:srgbClr val="FD65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레벨 선택</a:t>
            </a:r>
            <a:endParaRPr lang="en-US" altLang="ko-KR" sz="24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27" name="양쪽 대괄호 26">
            <a:extLst>
              <a:ext uri="{FF2B5EF4-FFF2-40B4-BE49-F238E27FC236}">
                <a16:creationId xmlns:a16="http://schemas.microsoft.com/office/drawing/2014/main" id="{7E90E6E4-F747-3428-D263-33FD1C687A4E}"/>
              </a:ext>
            </a:extLst>
          </p:cNvPr>
          <p:cNvSpPr/>
          <p:nvPr/>
        </p:nvSpPr>
        <p:spPr>
          <a:xfrm>
            <a:off x="5521548" y="2156582"/>
            <a:ext cx="2587401" cy="629585"/>
          </a:xfrm>
          <a:prstGeom prst="bracketPair">
            <a:avLst/>
          </a:prstGeom>
          <a:noFill/>
          <a:ln w="50800">
            <a:solidFill>
              <a:srgbClr val="FD65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로그 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&amp; 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메모</a:t>
            </a:r>
            <a:endParaRPr lang="en-US" altLang="ko-KR" sz="24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28" name="양쪽 대괄호 27">
            <a:extLst>
              <a:ext uri="{FF2B5EF4-FFF2-40B4-BE49-F238E27FC236}">
                <a16:creationId xmlns:a16="http://schemas.microsoft.com/office/drawing/2014/main" id="{7AF4883E-F607-D032-A08C-EFAACB46F2DC}"/>
              </a:ext>
            </a:extLst>
          </p:cNvPr>
          <p:cNvSpPr/>
          <p:nvPr/>
        </p:nvSpPr>
        <p:spPr>
          <a:xfrm>
            <a:off x="2029047" y="3664194"/>
            <a:ext cx="2587401" cy="629585"/>
          </a:xfrm>
          <a:prstGeom prst="bracketPair">
            <a:avLst/>
          </a:prstGeom>
          <a:noFill/>
          <a:ln w="50800">
            <a:solidFill>
              <a:srgbClr val="FD65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사운드 플레이어</a:t>
            </a:r>
            <a:endParaRPr lang="en-US" altLang="ko-KR" sz="24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29" name="양쪽 대괄호 28">
            <a:extLst>
              <a:ext uri="{FF2B5EF4-FFF2-40B4-BE49-F238E27FC236}">
                <a16:creationId xmlns:a16="http://schemas.microsoft.com/office/drawing/2014/main" id="{2D0481E1-67E6-83EF-D750-B8E0F9CAF5AD}"/>
              </a:ext>
            </a:extLst>
          </p:cNvPr>
          <p:cNvSpPr/>
          <p:nvPr/>
        </p:nvSpPr>
        <p:spPr>
          <a:xfrm>
            <a:off x="5521549" y="3674232"/>
            <a:ext cx="2587401" cy="629585"/>
          </a:xfrm>
          <a:prstGeom prst="bracketPair">
            <a:avLst/>
          </a:prstGeom>
          <a:noFill/>
          <a:ln w="50800">
            <a:solidFill>
              <a:srgbClr val="FD65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옵션 저장</a:t>
            </a:r>
            <a:endParaRPr lang="en-US" altLang="ko-KR" sz="24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0820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1E46A2A5-6337-E4D6-6DEC-7B34308D8468}"/>
              </a:ext>
            </a:extLst>
          </p:cNvPr>
          <p:cNvSpPr/>
          <p:nvPr/>
        </p:nvSpPr>
        <p:spPr>
          <a:xfrm>
            <a:off x="945719" y="552897"/>
            <a:ext cx="132123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0" lang="ko-KR" altLang="en-US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기능설계</a:t>
            </a:r>
            <a:endParaRPr kumimoji="0" lang="en-US" altLang="ko-KR" sz="2400" b="1" i="0" u="none" strike="noStrike" kern="1200" cap="none" spc="-15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48049FF-9609-F57D-40A0-E1CBD1FD26B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884" y="1079874"/>
            <a:ext cx="7072345" cy="4922755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568F7E2-D926-F1F7-BC82-BEF4E30C7579}"/>
              </a:ext>
            </a:extLst>
          </p:cNvPr>
          <p:cNvSpPr/>
          <p:nvPr/>
        </p:nvSpPr>
        <p:spPr>
          <a:xfrm>
            <a:off x="1924050" y="5162550"/>
            <a:ext cx="3524250" cy="716644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D24087D-5FB6-928C-A709-A71AC090B9BF}"/>
              </a:ext>
            </a:extLst>
          </p:cNvPr>
          <p:cNvSpPr/>
          <p:nvPr/>
        </p:nvSpPr>
        <p:spPr>
          <a:xfrm>
            <a:off x="2089150" y="3771900"/>
            <a:ext cx="4330700" cy="1352550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F33ED9E-7D84-C961-68A2-02BDF50C8E0B}"/>
              </a:ext>
            </a:extLst>
          </p:cNvPr>
          <p:cNvSpPr/>
          <p:nvPr/>
        </p:nvSpPr>
        <p:spPr>
          <a:xfrm>
            <a:off x="6730999" y="1679574"/>
            <a:ext cx="1850809" cy="3597276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1843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16" grpId="0" animBg="1"/>
      <p:bldP spid="16" grpId="1" animBg="1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1E46A2A5-6337-E4D6-6DEC-7B34308D8468}"/>
              </a:ext>
            </a:extLst>
          </p:cNvPr>
          <p:cNvSpPr/>
          <p:nvPr/>
        </p:nvSpPr>
        <p:spPr>
          <a:xfrm>
            <a:off x="945719" y="552897"/>
            <a:ext cx="132123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0" lang="ko-KR" altLang="en-US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기능설계</a:t>
            </a:r>
            <a:endParaRPr kumimoji="0" lang="en-US" altLang="ko-KR" sz="2400" b="1" i="0" u="none" strike="noStrike" kern="1200" cap="none" spc="-15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</p:txBody>
      </p:sp>
      <p:sp>
        <p:nvSpPr>
          <p:cNvPr id="7" name="양쪽 대괄호 6">
            <a:extLst>
              <a:ext uri="{FF2B5EF4-FFF2-40B4-BE49-F238E27FC236}">
                <a16:creationId xmlns:a16="http://schemas.microsoft.com/office/drawing/2014/main" id="{989AC257-491D-7E1D-8E3F-43A1F1502576}"/>
              </a:ext>
            </a:extLst>
          </p:cNvPr>
          <p:cNvSpPr/>
          <p:nvPr/>
        </p:nvSpPr>
        <p:spPr>
          <a:xfrm>
            <a:off x="4271102" y="1853198"/>
            <a:ext cx="1381169" cy="380493"/>
          </a:xfrm>
          <a:prstGeom prst="bracketPair">
            <a:avLst/>
          </a:prstGeom>
          <a:noFill/>
          <a:ln w="50800">
            <a:solidFill>
              <a:srgbClr val="FD65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레벨 선택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CF9E7B9B-00A8-6AD2-D8A8-512EE4AF3C53}"/>
              </a:ext>
            </a:extLst>
          </p:cNvPr>
          <p:cNvGrpSpPr/>
          <p:nvPr/>
        </p:nvGrpSpPr>
        <p:grpSpPr>
          <a:xfrm>
            <a:off x="520049" y="1495695"/>
            <a:ext cx="1672047" cy="4581255"/>
            <a:chOff x="520049" y="1495695"/>
            <a:chExt cx="1672047" cy="4581255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C9749182-4DFA-29CA-53BF-18525FB34F18}"/>
                </a:ext>
              </a:extLst>
            </p:cNvPr>
            <p:cNvSpPr/>
            <p:nvPr/>
          </p:nvSpPr>
          <p:spPr>
            <a:xfrm>
              <a:off x="520049" y="1495695"/>
              <a:ext cx="1672047" cy="4581255"/>
            </a:xfrm>
            <a:prstGeom prst="rect">
              <a:avLst/>
            </a:prstGeom>
            <a:solidFill>
              <a:schemeClr val="accent2">
                <a:lumMod val="20000"/>
                <a:lumOff val="80000"/>
                <a:alpha val="48627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  <a:cs typeface="함초롬돋움" panose="02030504000101010101" pitchFamily="18" charset="-127"/>
              </a:endParaRPr>
            </a:p>
          </p:txBody>
        </p:sp>
        <p:pic>
          <p:nvPicPr>
            <p:cNvPr id="6" name="그림 5" descr="텍스트, 클립아트이(가) 표시된 사진&#10;&#10;자동 생성된 설명">
              <a:extLst>
                <a:ext uri="{FF2B5EF4-FFF2-40B4-BE49-F238E27FC236}">
                  <a16:creationId xmlns:a16="http://schemas.microsoft.com/office/drawing/2014/main" id="{6AC48037-DF9B-657D-A2B3-D8359179746D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3783" y="2185511"/>
              <a:ext cx="540000" cy="828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91CC149F-FC35-F115-EF45-18DACB8F19BD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13032" y="2185511"/>
              <a:ext cx="540000" cy="82800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12B202D-8B83-86EF-9CAF-7A448EE8BAB3}"/>
                </a:ext>
              </a:extLst>
            </p:cNvPr>
            <p:cNvSpPr txBox="1"/>
            <p:nvPr/>
          </p:nvSpPr>
          <p:spPr>
            <a:xfrm>
              <a:off x="601123" y="5375044"/>
              <a:ext cx="159097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Try Count : </a:t>
              </a:r>
            </a:p>
            <a:p>
              <a:r>
                <a:rPr lang="en-US" altLang="ko-KR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10</a:t>
              </a:r>
              <a:endPara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06BEB12-2677-FC81-9926-C71D73A46E69}"/>
                </a:ext>
              </a:extLst>
            </p:cNvPr>
            <p:cNvSpPr/>
            <p:nvPr/>
          </p:nvSpPr>
          <p:spPr>
            <a:xfrm>
              <a:off x="520049" y="1496341"/>
              <a:ext cx="1672046" cy="63841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  <a:cs typeface="함초롬돋움" panose="02030504000101010101" pitchFamily="18" charset="-127"/>
                </a:rPr>
                <a:t>레벨 </a:t>
              </a:r>
              <a:r>
                <a:rPr lang="en-US" altLang="ko-KR" dirty="0">
                  <a:solidFill>
                    <a:schemeClr val="tx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  <a:cs typeface="함초롬돋움" panose="02030504000101010101" pitchFamily="18" charset="-127"/>
                </a:rPr>
                <a:t>1</a:t>
              </a:r>
              <a:endParaRPr lang="ko-KR" altLang="en-US" dirty="0">
                <a:solidFill>
                  <a:schemeClr val="tx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  <a:cs typeface="함초롬돋움" panose="02030504000101010101" pitchFamily="18" charset="-127"/>
              </a:endParaRPr>
            </a:p>
          </p:txBody>
        </p:sp>
      </p:grpSp>
      <p:grpSp>
        <p:nvGrpSpPr>
          <p:cNvPr id="106" name="그룹 105">
            <a:extLst>
              <a:ext uri="{FF2B5EF4-FFF2-40B4-BE49-F238E27FC236}">
                <a16:creationId xmlns:a16="http://schemas.microsoft.com/office/drawing/2014/main" id="{A7220F13-0CA7-EBA9-72C3-9BABDBCA3C88}"/>
              </a:ext>
            </a:extLst>
          </p:cNvPr>
          <p:cNvGrpSpPr/>
          <p:nvPr/>
        </p:nvGrpSpPr>
        <p:grpSpPr>
          <a:xfrm>
            <a:off x="2318511" y="1495695"/>
            <a:ext cx="1672049" cy="4581255"/>
            <a:chOff x="2318511" y="1495695"/>
            <a:chExt cx="1672049" cy="4581255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590235CC-72CD-3752-72C1-C3262F4BAF67}"/>
                </a:ext>
              </a:extLst>
            </p:cNvPr>
            <p:cNvSpPr/>
            <p:nvPr/>
          </p:nvSpPr>
          <p:spPr>
            <a:xfrm>
              <a:off x="2318513" y="1495695"/>
              <a:ext cx="1672047" cy="4581255"/>
            </a:xfrm>
            <a:prstGeom prst="rect">
              <a:avLst/>
            </a:prstGeom>
            <a:solidFill>
              <a:schemeClr val="accent2">
                <a:lumMod val="20000"/>
                <a:lumOff val="80000"/>
                <a:alpha val="48627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A3DA1377-8F2D-949E-5695-53E1FFF6E074}"/>
                </a:ext>
              </a:extLst>
            </p:cNvPr>
            <p:cNvSpPr/>
            <p:nvPr/>
          </p:nvSpPr>
          <p:spPr>
            <a:xfrm>
              <a:off x="2318511" y="1496341"/>
              <a:ext cx="1672046" cy="63841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  <a:cs typeface="함초롬돋움" panose="02030504000101010101" pitchFamily="18" charset="-127"/>
                </a:rPr>
                <a:t>레벨 </a:t>
              </a:r>
              <a:r>
                <a:rPr lang="en-US" altLang="ko-KR" dirty="0">
                  <a:solidFill>
                    <a:schemeClr val="tx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  <a:cs typeface="함초롬돋움" panose="02030504000101010101" pitchFamily="18" charset="-127"/>
                </a:rPr>
                <a:t>2</a:t>
              </a:r>
              <a:endParaRPr lang="ko-KR" altLang="en-US" dirty="0">
                <a:solidFill>
                  <a:schemeClr val="tx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  <a:cs typeface="함초롬돋움" panose="02030504000101010101" pitchFamily="18" charset="-127"/>
              </a:endParaRPr>
            </a:p>
          </p:txBody>
        </p:sp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0070A3EF-2F43-63CF-59F0-2B291D346D84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40091" y="3099443"/>
              <a:ext cx="540000" cy="828000"/>
            </a:xfrm>
            <a:prstGeom prst="rect">
              <a:avLst/>
            </a:prstGeom>
          </p:spPr>
        </p:pic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34961066-F9A4-522F-77D9-2F85CF1416A4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27068" y="3087056"/>
              <a:ext cx="540000" cy="828000"/>
            </a:xfrm>
            <a:prstGeom prst="rect">
              <a:avLst/>
            </a:prstGeom>
          </p:spPr>
        </p:pic>
        <p:pic>
          <p:nvPicPr>
            <p:cNvPr id="73" name="그림 72" descr="텍스트, 클립아트이(가) 표시된 사진&#10;&#10;자동 생성된 설명">
              <a:extLst>
                <a:ext uri="{FF2B5EF4-FFF2-40B4-BE49-F238E27FC236}">
                  <a16:creationId xmlns:a16="http://schemas.microsoft.com/office/drawing/2014/main" id="{627EFC87-C750-C332-FFA1-0C5F504F9028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40091" y="2185511"/>
              <a:ext cx="540000" cy="828000"/>
            </a:xfrm>
            <a:prstGeom prst="rect">
              <a:avLst/>
            </a:prstGeom>
          </p:spPr>
        </p:pic>
        <p:pic>
          <p:nvPicPr>
            <p:cNvPr id="74" name="그림 73">
              <a:extLst>
                <a:ext uri="{FF2B5EF4-FFF2-40B4-BE49-F238E27FC236}">
                  <a16:creationId xmlns:a16="http://schemas.microsoft.com/office/drawing/2014/main" id="{C40C3CE5-9865-CAA6-7F4F-444519C86C04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9340" y="2185511"/>
              <a:ext cx="540000" cy="828000"/>
            </a:xfrm>
            <a:prstGeom prst="rect">
              <a:avLst/>
            </a:prstGeom>
          </p:spPr>
        </p:pic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3E2F5B45-3B15-8F5E-1A8D-B18DB445DEBF}"/>
              </a:ext>
            </a:extLst>
          </p:cNvPr>
          <p:cNvGrpSpPr/>
          <p:nvPr/>
        </p:nvGrpSpPr>
        <p:grpSpPr>
          <a:xfrm>
            <a:off x="4116977" y="1495695"/>
            <a:ext cx="1672047" cy="4581255"/>
            <a:chOff x="4116977" y="1495695"/>
            <a:chExt cx="1672047" cy="4581255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26A9612-2B44-AD20-D153-1612070A0B71}"/>
                </a:ext>
              </a:extLst>
            </p:cNvPr>
            <p:cNvSpPr/>
            <p:nvPr/>
          </p:nvSpPr>
          <p:spPr>
            <a:xfrm>
              <a:off x="4116977" y="1495695"/>
              <a:ext cx="1672047" cy="4581255"/>
            </a:xfrm>
            <a:prstGeom prst="rect">
              <a:avLst/>
            </a:prstGeom>
            <a:solidFill>
              <a:schemeClr val="accent2">
                <a:lumMod val="20000"/>
                <a:lumOff val="80000"/>
                <a:alpha val="48627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56462C1-4387-900F-C14D-75279B25C91D}"/>
                </a:ext>
              </a:extLst>
            </p:cNvPr>
            <p:cNvSpPr/>
            <p:nvPr/>
          </p:nvSpPr>
          <p:spPr>
            <a:xfrm>
              <a:off x="4116978" y="1496341"/>
              <a:ext cx="1672046" cy="63841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  <a:cs typeface="함초롬돋움" panose="02030504000101010101" pitchFamily="18" charset="-127"/>
                </a:rPr>
                <a:t>레벨 </a:t>
              </a:r>
              <a:r>
                <a:rPr lang="en-US" altLang="ko-KR" dirty="0">
                  <a:solidFill>
                    <a:schemeClr val="tx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  <a:cs typeface="함초롬돋움" panose="02030504000101010101" pitchFamily="18" charset="-127"/>
                </a:rPr>
                <a:t>3</a:t>
              </a:r>
              <a:endParaRPr lang="ko-KR" altLang="en-US" dirty="0">
                <a:solidFill>
                  <a:schemeClr val="tx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  <a:cs typeface="함초롬돋움" panose="02030504000101010101" pitchFamily="18" charset="-127"/>
              </a:endParaRPr>
            </a:p>
          </p:txBody>
        </p:sp>
        <p:pic>
          <p:nvPicPr>
            <p:cNvPr id="50" name="그림 49" descr="텍스트, 클립아트이(가) 표시된 사진&#10;&#10;자동 생성된 설명">
              <a:extLst>
                <a:ext uri="{FF2B5EF4-FFF2-40B4-BE49-F238E27FC236}">
                  <a16:creationId xmlns:a16="http://schemas.microsoft.com/office/drawing/2014/main" id="{4D36965E-E7BC-1924-D54C-7C6C991D684D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69718" y="4037858"/>
              <a:ext cx="540000" cy="828000"/>
            </a:xfrm>
            <a:prstGeom prst="rect">
              <a:avLst/>
            </a:prstGeom>
          </p:spPr>
        </p:pic>
        <p:pic>
          <p:nvPicPr>
            <p:cNvPr id="57" name="그림 56" descr="텍스트, 클립아트, 벡터그래픽, 깃발이(가) 표시된 사진&#10;&#10;자동 생성된 설명">
              <a:extLst>
                <a:ext uri="{FF2B5EF4-FFF2-40B4-BE49-F238E27FC236}">
                  <a16:creationId xmlns:a16="http://schemas.microsoft.com/office/drawing/2014/main" id="{13119D2C-8B4D-9F49-7B87-C6704686E461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24452" y="4036014"/>
              <a:ext cx="540000" cy="828000"/>
            </a:xfrm>
            <a:prstGeom prst="rect">
              <a:avLst/>
            </a:prstGeom>
          </p:spPr>
        </p:pic>
        <p:pic>
          <p:nvPicPr>
            <p:cNvPr id="75" name="그림 74">
              <a:extLst>
                <a:ext uri="{FF2B5EF4-FFF2-40B4-BE49-F238E27FC236}">
                  <a16:creationId xmlns:a16="http://schemas.microsoft.com/office/drawing/2014/main" id="{3590629B-4961-9CC5-AAFF-45A6F1DC8E0C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42525" y="3099443"/>
              <a:ext cx="540000" cy="828000"/>
            </a:xfrm>
            <a:prstGeom prst="rect">
              <a:avLst/>
            </a:prstGeom>
          </p:spPr>
        </p:pic>
        <p:pic>
          <p:nvPicPr>
            <p:cNvPr id="76" name="그림 75">
              <a:extLst>
                <a:ext uri="{FF2B5EF4-FFF2-40B4-BE49-F238E27FC236}">
                  <a16:creationId xmlns:a16="http://schemas.microsoft.com/office/drawing/2014/main" id="{6FB09959-BA06-BF94-97B8-5E9C78139AE6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29502" y="3087056"/>
              <a:ext cx="540000" cy="828000"/>
            </a:xfrm>
            <a:prstGeom prst="rect">
              <a:avLst/>
            </a:prstGeom>
          </p:spPr>
        </p:pic>
        <p:pic>
          <p:nvPicPr>
            <p:cNvPr id="77" name="그림 76" descr="텍스트, 클립아트이(가) 표시된 사진&#10;&#10;자동 생성된 설명">
              <a:extLst>
                <a:ext uri="{FF2B5EF4-FFF2-40B4-BE49-F238E27FC236}">
                  <a16:creationId xmlns:a16="http://schemas.microsoft.com/office/drawing/2014/main" id="{1D59CCED-7557-480A-D3C4-86411C6F2882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42525" y="2185511"/>
              <a:ext cx="540000" cy="828000"/>
            </a:xfrm>
            <a:prstGeom prst="rect">
              <a:avLst/>
            </a:prstGeom>
          </p:spPr>
        </p:pic>
        <p:pic>
          <p:nvPicPr>
            <p:cNvPr id="78" name="그림 77">
              <a:extLst>
                <a:ext uri="{FF2B5EF4-FFF2-40B4-BE49-F238E27FC236}">
                  <a16:creationId xmlns:a16="http://schemas.microsoft.com/office/drawing/2014/main" id="{A6E861FE-2116-C32A-2869-90A83BDE0949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21774" y="2185511"/>
              <a:ext cx="540000" cy="828000"/>
            </a:xfrm>
            <a:prstGeom prst="rect">
              <a:avLst/>
            </a:prstGeom>
          </p:spPr>
        </p:pic>
      </p:grpSp>
      <p:grpSp>
        <p:nvGrpSpPr>
          <p:cNvPr id="108" name="그룹 107">
            <a:extLst>
              <a:ext uri="{FF2B5EF4-FFF2-40B4-BE49-F238E27FC236}">
                <a16:creationId xmlns:a16="http://schemas.microsoft.com/office/drawing/2014/main" id="{2E052667-3150-F7DA-F637-DF0982D44BE7}"/>
              </a:ext>
            </a:extLst>
          </p:cNvPr>
          <p:cNvGrpSpPr/>
          <p:nvPr/>
        </p:nvGrpSpPr>
        <p:grpSpPr>
          <a:xfrm>
            <a:off x="5915441" y="1495695"/>
            <a:ext cx="1672047" cy="4581255"/>
            <a:chOff x="5915441" y="1495695"/>
            <a:chExt cx="1672047" cy="4581255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9DDC78F8-F59F-A5AB-2F25-715BE6C2DBF3}"/>
                </a:ext>
              </a:extLst>
            </p:cNvPr>
            <p:cNvSpPr/>
            <p:nvPr/>
          </p:nvSpPr>
          <p:spPr>
            <a:xfrm>
              <a:off x="5915441" y="1495695"/>
              <a:ext cx="1672047" cy="4581255"/>
            </a:xfrm>
            <a:prstGeom prst="rect">
              <a:avLst/>
            </a:prstGeom>
            <a:solidFill>
              <a:schemeClr val="accent2">
                <a:lumMod val="20000"/>
                <a:lumOff val="80000"/>
                <a:alpha val="48627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F750FEFE-535B-EA66-D844-03AC0417E59A}"/>
                </a:ext>
              </a:extLst>
            </p:cNvPr>
            <p:cNvSpPr/>
            <p:nvPr/>
          </p:nvSpPr>
          <p:spPr>
            <a:xfrm>
              <a:off x="5915441" y="1496341"/>
              <a:ext cx="1672046" cy="63841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  <a:cs typeface="함초롬돋움" panose="02030504000101010101" pitchFamily="18" charset="-127"/>
                </a:rPr>
                <a:t>레벨 </a:t>
              </a:r>
              <a:r>
                <a:rPr lang="en-US" altLang="ko-KR" dirty="0">
                  <a:solidFill>
                    <a:schemeClr val="tx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  <a:cs typeface="함초롬돋움" panose="02030504000101010101" pitchFamily="18" charset="-127"/>
                </a:rPr>
                <a:t>4</a:t>
              </a:r>
              <a:endParaRPr lang="ko-KR" altLang="en-US" dirty="0">
                <a:solidFill>
                  <a:schemeClr val="tx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  <a:cs typeface="함초롬돋움" panose="02030504000101010101" pitchFamily="18" charset="-127"/>
              </a:endParaRPr>
            </a:p>
          </p:txBody>
        </p:sp>
        <p:pic>
          <p:nvPicPr>
            <p:cNvPr id="67" name="그림 66" descr="텍스트, 클립아트이(가) 표시된 사진&#10;&#10;자동 생성된 설명">
              <a:extLst>
                <a:ext uri="{FF2B5EF4-FFF2-40B4-BE49-F238E27FC236}">
                  <a16:creationId xmlns:a16="http://schemas.microsoft.com/office/drawing/2014/main" id="{C32A48A5-F383-6C1B-710F-4472C3B5E218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36708" y="4984972"/>
              <a:ext cx="540000" cy="828000"/>
            </a:xfrm>
            <a:prstGeom prst="rect">
              <a:avLst/>
            </a:prstGeom>
          </p:spPr>
        </p:pic>
        <p:pic>
          <p:nvPicPr>
            <p:cNvPr id="79" name="그림 78" descr="텍스트, 클립아트이(가) 표시된 사진&#10;&#10;자동 생성된 설명">
              <a:extLst>
                <a:ext uri="{FF2B5EF4-FFF2-40B4-BE49-F238E27FC236}">
                  <a16:creationId xmlns:a16="http://schemas.microsoft.com/office/drawing/2014/main" id="{DE285449-F35E-B45A-0743-4E0EC9963DCB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76924" y="4037858"/>
              <a:ext cx="540000" cy="828000"/>
            </a:xfrm>
            <a:prstGeom prst="rect">
              <a:avLst/>
            </a:prstGeom>
          </p:spPr>
        </p:pic>
        <p:pic>
          <p:nvPicPr>
            <p:cNvPr id="80" name="그림 79" descr="텍스트, 클립아트, 벡터그래픽, 깃발이(가) 표시된 사진&#10;&#10;자동 생성된 설명">
              <a:extLst>
                <a:ext uri="{FF2B5EF4-FFF2-40B4-BE49-F238E27FC236}">
                  <a16:creationId xmlns:a16="http://schemas.microsoft.com/office/drawing/2014/main" id="{8150BE56-BC3A-4FC4-98E5-E1FFAB45F21A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31658" y="4036014"/>
              <a:ext cx="540000" cy="828000"/>
            </a:xfrm>
            <a:prstGeom prst="rect">
              <a:avLst/>
            </a:prstGeom>
          </p:spPr>
        </p:pic>
        <p:pic>
          <p:nvPicPr>
            <p:cNvPr id="81" name="그림 80">
              <a:extLst>
                <a:ext uri="{FF2B5EF4-FFF2-40B4-BE49-F238E27FC236}">
                  <a16:creationId xmlns:a16="http://schemas.microsoft.com/office/drawing/2014/main" id="{BE22DDE4-1015-D2D3-FF08-70E07F8DB855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49731" y="3099443"/>
              <a:ext cx="540000" cy="828000"/>
            </a:xfrm>
            <a:prstGeom prst="rect">
              <a:avLst/>
            </a:prstGeom>
          </p:spPr>
        </p:pic>
        <p:pic>
          <p:nvPicPr>
            <p:cNvPr id="82" name="그림 81">
              <a:extLst>
                <a:ext uri="{FF2B5EF4-FFF2-40B4-BE49-F238E27FC236}">
                  <a16:creationId xmlns:a16="http://schemas.microsoft.com/office/drawing/2014/main" id="{8178138A-D298-D98A-7922-F39CF362D5D0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36708" y="3087056"/>
              <a:ext cx="540000" cy="828000"/>
            </a:xfrm>
            <a:prstGeom prst="rect">
              <a:avLst/>
            </a:prstGeom>
          </p:spPr>
        </p:pic>
        <p:pic>
          <p:nvPicPr>
            <p:cNvPr id="83" name="그림 82" descr="텍스트, 클립아트이(가) 표시된 사진&#10;&#10;자동 생성된 설명">
              <a:extLst>
                <a:ext uri="{FF2B5EF4-FFF2-40B4-BE49-F238E27FC236}">
                  <a16:creationId xmlns:a16="http://schemas.microsoft.com/office/drawing/2014/main" id="{35AA7DEB-ADEF-243C-4A0A-61BBEA256288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49731" y="2185511"/>
              <a:ext cx="540000" cy="828000"/>
            </a:xfrm>
            <a:prstGeom prst="rect">
              <a:avLst/>
            </a:prstGeom>
          </p:spPr>
        </p:pic>
        <p:pic>
          <p:nvPicPr>
            <p:cNvPr id="84" name="그림 83">
              <a:extLst>
                <a:ext uri="{FF2B5EF4-FFF2-40B4-BE49-F238E27FC236}">
                  <a16:creationId xmlns:a16="http://schemas.microsoft.com/office/drawing/2014/main" id="{7666EA49-5E3E-F7AA-A166-1CB342D66146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28980" y="2185511"/>
              <a:ext cx="540000" cy="828000"/>
            </a:xfrm>
            <a:prstGeom prst="rect">
              <a:avLst/>
            </a:prstGeom>
          </p:spPr>
        </p:pic>
        <p:pic>
          <p:nvPicPr>
            <p:cNvPr id="86" name="그림 85" descr="텍스트, 클립아트이(가) 표시된 사진&#10;&#10;자동 생성된 설명">
              <a:extLst>
                <a:ext uri="{FF2B5EF4-FFF2-40B4-BE49-F238E27FC236}">
                  <a16:creationId xmlns:a16="http://schemas.microsoft.com/office/drawing/2014/main" id="{A343AE74-BEAF-8D99-9F85-81CF769DF68C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76924" y="4984972"/>
              <a:ext cx="540000" cy="828000"/>
            </a:xfrm>
            <a:prstGeom prst="rect">
              <a:avLst/>
            </a:prstGeom>
          </p:spPr>
        </p:pic>
      </p:grp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1BA0FAD8-2067-21C2-2CD7-4AB4141B8A13}"/>
              </a:ext>
            </a:extLst>
          </p:cNvPr>
          <p:cNvGrpSpPr/>
          <p:nvPr/>
        </p:nvGrpSpPr>
        <p:grpSpPr>
          <a:xfrm>
            <a:off x="7674330" y="1495695"/>
            <a:ext cx="1717387" cy="4581255"/>
            <a:chOff x="7674330" y="1495695"/>
            <a:chExt cx="1717387" cy="4581255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9205B664-45FD-3D45-F3FB-38A9F63CFE79}"/>
                </a:ext>
              </a:extLst>
            </p:cNvPr>
            <p:cNvSpPr/>
            <p:nvPr/>
          </p:nvSpPr>
          <p:spPr>
            <a:xfrm>
              <a:off x="7713904" y="1495695"/>
              <a:ext cx="1672047" cy="4581255"/>
            </a:xfrm>
            <a:prstGeom prst="rect">
              <a:avLst/>
            </a:prstGeom>
            <a:solidFill>
              <a:schemeClr val="accent2">
                <a:lumMod val="20000"/>
                <a:lumOff val="80000"/>
                <a:alpha val="48627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A45D6149-F26D-5FF6-4EDA-06844D3A7EF9}"/>
                </a:ext>
              </a:extLst>
            </p:cNvPr>
            <p:cNvSpPr/>
            <p:nvPr/>
          </p:nvSpPr>
          <p:spPr>
            <a:xfrm>
              <a:off x="7713905" y="1496341"/>
              <a:ext cx="1672046" cy="63841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  <a:cs typeface="함초롬돋움" panose="02030504000101010101" pitchFamily="18" charset="-127"/>
                </a:rPr>
                <a:t>커스텀레벨</a:t>
              </a:r>
              <a:endParaRPr lang="ko-KR" altLang="en-US" dirty="0">
                <a:solidFill>
                  <a:schemeClr val="tx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  <a:cs typeface="함초롬돋움" panose="02030504000101010101" pitchFamily="18" charset="-127"/>
              </a:endParaRPr>
            </a:p>
          </p:txBody>
        </p:sp>
        <p:pic>
          <p:nvPicPr>
            <p:cNvPr id="88" name="그림 87" descr="텍스트, 클립아트이(가) 표시된 사진&#10;&#10;자동 생성된 설명">
              <a:extLst>
                <a:ext uri="{FF2B5EF4-FFF2-40B4-BE49-F238E27FC236}">
                  <a16:creationId xmlns:a16="http://schemas.microsoft.com/office/drawing/2014/main" id="{0E68C6C2-210D-A958-146D-6BF09634F98C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68605" y="2185511"/>
              <a:ext cx="540000" cy="828000"/>
            </a:xfrm>
            <a:prstGeom prst="rect">
              <a:avLst/>
            </a:prstGeom>
          </p:spPr>
        </p:pic>
        <p:pic>
          <p:nvPicPr>
            <p:cNvPr id="94" name="그림 93" descr="텍스트, 클립아트이(가) 표시된 사진&#10;&#10;자동 생성된 설명">
              <a:extLst>
                <a:ext uri="{FF2B5EF4-FFF2-40B4-BE49-F238E27FC236}">
                  <a16:creationId xmlns:a16="http://schemas.microsoft.com/office/drawing/2014/main" id="{70BABED0-A133-BC3B-CD81-C7FBCBFBDBBA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68605" y="3077552"/>
              <a:ext cx="540000" cy="828000"/>
            </a:xfrm>
            <a:prstGeom prst="rect">
              <a:avLst/>
            </a:prstGeom>
          </p:spPr>
        </p:pic>
        <p:pic>
          <p:nvPicPr>
            <p:cNvPr id="96" name="그림 95" descr="텍스트, 여왕, 클립아트이(가) 표시된 사진&#10;&#10;자동 생성된 설명">
              <a:extLst>
                <a:ext uri="{FF2B5EF4-FFF2-40B4-BE49-F238E27FC236}">
                  <a16:creationId xmlns:a16="http://schemas.microsoft.com/office/drawing/2014/main" id="{D35A7E47-1A51-3810-EEC1-E4A68D73F7DB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03404" y="2185511"/>
              <a:ext cx="540000" cy="828000"/>
            </a:xfrm>
            <a:prstGeom prst="rect">
              <a:avLst/>
            </a:prstGeom>
          </p:spPr>
        </p:pic>
        <p:pic>
          <p:nvPicPr>
            <p:cNvPr id="98" name="그림 97" descr="텍스트, 클립아트이(가) 표시된 사진&#10;&#10;자동 생성된 설명">
              <a:extLst>
                <a:ext uri="{FF2B5EF4-FFF2-40B4-BE49-F238E27FC236}">
                  <a16:creationId xmlns:a16="http://schemas.microsoft.com/office/drawing/2014/main" id="{F8D0BACA-B141-B109-34DE-9E2A0DA0C080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06817" y="3087056"/>
              <a:ext cx="540000" cy="828000"/>
            </a:xfrm>
            <a:prstGeom prst="rect">
              <a:avLst/>
            </a:prstGeom>
          </p:spPr>
        </p:pic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AD572BD0-FE10-3D9B-0110-EF5901210C92}"/>
                </a:ext>
              </a:extLst>
            </p:cNvPr>
            <p:cNvSpPr txBox="1"/>
            <p:nvPr/>
          </p:nvSpPr>
          <p:spPr>
            <a:xfrm>
              <a:off x="7712430" y="5375044"/>
              <a:ext cx="159097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Try Count : </a:t>
              </a:r>
            </a:p>
            <a:p>
              <a:r>
                <a:rPr lang="en-US" altLang="ko-KR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1~99</a:t>
              </a:r>
              <a:endPara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869A01C2-0AD3-2091-FB74-31C7AD27A36A}"/>
                </a:ext>
              </a:extLst>
            </p:cNvPr>
            <p:cNvSpPr txBox="1"/>
            <p:nvPr/>
          </p:nvSpPr>
          <p:spPr>
            <a:xfrm>
              <a:off x="7674330" y="4661806"/>
              <a:ext cx="17173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각 자리 숫자</a:t>
              </a:r>
              <a:r>
                <a:rPr lang="en-US" altLang="ko-KR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: </a:t>
              </a:r>
            </a:p>
            <a:p>
              <a:r>
                <a:rPr lang="en-US" altLang="ko-KR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10 or 13 (KQJ)</a:t>
              </a:r>
              <a:endPara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39D9FA24-2331-25F8-7F9B-CA84AAF1A401}"/>
                </a:ext>
              </a:extLst>
            </p:cNvPr>
            <p:cNvSpPr txBox="1"/>
            <p:nvPr/>
          </p:nvSpPr>
          <p:spPr>
            <a:xfrm>
              <a:off x="7692389" y="3965265"/>
              <a:ext cx="159097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문양</a:t>
              </a:r>
              <a:r>
                <a:rPr lang="en-US" altLang="ko-KR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: </a:t>
              </a:r>
            </a:p>
            <a:p>
              <a:r>
                <a:rPr lang="en-US" altLang="ko-KR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1~4</a:t>
              </a:r>
              <a:endPara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111" name="사각형: 둥근 모서리 110">
            <a:extLst>
              <a:ext uri="{FF2B5EF4-FFF2-40B4-BE49-F238E27FC236}">
                <a16:creationId xmlns:a16="http://schemas.microsoft.com/office/drawing/2014/main" id="{1790B00D-1754-3FC8-7B3D-31F07F302647}"/>
              </a:ext>
            </a:extLst>
          </p:cNvPr>
          <p:cNvSpPr/>
          <p:nvPr/>
        </p:nvSpPr>
        <p:spPr>
          <a:xfrm>
            <a:off x="3283193" y="2712371"/>
            <a:ext cx="3340081" cy="2017457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ln>
                  <a:solidFill>
                    <a:sysClr val="windowText" lastClr="000000"/>
                  </a:solidFill>
                </a:ln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레벨 </a:t>
            </a:r>
            <a:r>
              <a:rPr lang="en-US" altLang="ko-KR" sz="2400" dirty="0">
                <a:ln>
                  <a:solidFill>
                    <a:sysClr val="windowText" lastClr="000000"/>
                  </a:solidFill>
                </a:ln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1~4</a:t>
            </a:r>
            <a:r>
              <a:rPr lang="ko-KR" altLang="en-US" sz="2400" dirty="0">
                <a:ln>
                  <a:solidFill>
                    <a:sysClr val="windowText" lastClr="000000"/>
                  </a:solidFill>
                </a:ln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 </a:t>
            </a:r>
            <a:endParaRPr lang="en-US" altLang="ko-KR" sz="2400" dirty="0">
              <a:ln>
                <a:solidFill>
                  <a:sysClr val="windowText" lastClr="000000"/>
                </a:solidFill>
              </a:ln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ln>
                  <a:solidFill>
                    <a:sysClr val="windowText" lastClr="000000"/>
                  </a:solidFill>
                </a:ln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커스텀 레벨</a:t>
            </a:r>
            <a:endParaRPr lang="en-US" altLang="ko-KR" sz="2400" dirty="0">
              <a:ln>
                <a:solidFill>
                  <a:sysClr val="windowText" lastClr="000000"/>
                </a:solidFill>
              </a:ln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3932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8205E-6 3.33333E-6 L -0.0008 -0.13033 " pathEditMode="relative" rAng="0" ptsTypes="AA">
                                      <p:cBhvr>
                                        <p:cTn id="6" dur="8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8" y="-652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F58ACB3-CDAB-D56E-E044-006197BF704F}"/>
              </a:ext>
            </a:extLst>
          </p:cNvPr>
          <p:cNvSpPr/>
          <p:nvPr/>
        </p:nvSpPr>
        <p:spPr>
          <a:xfrm>
            <a:off x="945719" y="552897"/>
            <a:ext cx="132123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0" lang="ko-KR" altLang="en-US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기능설계</a:t>
            </a:r>
            <a:endParaRPr kumimoji="0" lang="en-US" altLang="ko-KR" sz="2400" b="1" i="0" u="none" strike="noStrike" kern="1200" cap="none" spc="-15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4C0F13E-5262-656B-AB81-8E5D9878CA92}"/>
              </a:ext>
            </a:extLst>
          </p:cNvPr>
          <p:cNvGrpSpPr/>
          <p:nvPr/>
        </p:nvGrpSpPr>
        <p:grpSpPr>
          <a:xfrm>
            <a:off x="753459" y="1923712"/>
            <a:ext cx="3973140" cy="3511551"/>
            <a:chOff x="753459" y="1923712"/>
            <a:chExt cx="3973140" cy="3511551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BD9A097E-22E1-CBE3-F9EC-CE777FF390DC}"/>
                </a:ext>
              </a:extLst>
            </p:cNvPr>
            <p:cNvSpPr/>
            <p:nvPr/>
          </p:nvSpPr>
          <p:spPr>
            <a:xfrm>
              <a:off x="753459" y="1923712"/>
              <a:ext cx="3973140" cy="3511551"/>
            </a:xfrm>
            <a:prstGeom prst="rect">
              <a:avLst/>
            </a:prstGeom>
            <a:solidFill>
              <a:schemeClr val="accent2">
                <a:lumMod val="20000"/>
                <a:lumOff val="80000"/>
                <a:alpha val="48627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  <a:cs typeface="함초롬돋움" panose="02030504000101010101" pitchFamily="18" charset="-127"/>
              </a:endParaRPr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8A5B09ED-8204-C2AC-FB4D-C2B086ACB1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58" t="55665" r="49342" b="17585"/>
            <a:stretch/>
          </p:blipFill>
          <p:spPr>
            <a:xfrm>
              <a:off x="841381" y="2702228"/>
              <a:ext cx="3797296" cy="220288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81BA63F-98C5-F36F-C74C-44A04A852EE8}"/>
                </a:ext>
              </a:extLst>
            </p:cNvPr>
            <p:cNvSpPr txBox="1"/>
            <p:nvPr/>
          </p:nvSpPr>
          <p:spPr>
            <a:xfrm>
              <a:off x="1301750" y="4905108"/>
              <a:ext cx="2768600" cy="41857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답안 시도와 힌트</a:t>
              </a: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1348693C-CBDA-E6CA-D105-2B964DD1EA8A}"/>
                </a:ext>
              </a:extLst>
            </p:cNvPr>
            <p:cNvSpPr/>
            <p:nvPr/>
          </p:nvSpPr>
          <p:spPr>
            <a:xfrm>
              <a:off x="753459" y="1927610"/>
              <a:ext cx="3973140" cy="63841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>
                  <a:solidFill>
                    <a:schemeClr val="tx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  <a:cs typeface="함초롬돋움" panose="02030504000101010101" pitchFamily="18" charset="-127"/>
                </a:rPr>
                <a:t>로그</a:t>
              </a:r>
              <a:endParaRPr lang="ko-KR" altLang="en-US" dirty="0">
                <a:solidFill>
                  <a:schemeClr val="tx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  <a:cs typeface="함초롬돋움" panose="02030504000101010101" pitchFamily="18" charset="-127"/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7D496E8-3479-7CBF-2A4A-5893474EC371}"/>
              </a:ext>
            </a:extLst>
          </p:cNvPr>
          <p:cNvGrpSpPr/>
          <p:nvPr/>
        </p:nvGrpSpPr>
        <p:grpSpPr>
          <a:xfrm>
            <a:off x="5147659" y="1923712"/>
            <a:ext cx="3973140" cy="3511551"/>
            <a:chOff x="753459" y="1923712"/>
            <a:chExt cx="3973140" cy="3511551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627D42FA-7816-DF19-D5A8-6F781D4127F4}"/>
                </a:ext>
              </a:extLst>
            </p:cNvPr>
            <p:cNvSpPr/>
            <p:nvPr/>
          </p:nvSpPr>
          <p:spPr>
            <a:xfrm>
              <a:off x="753459" y="1923712"/>
              <a:ext cx="3973140" cy="3511551"/>
            </a:xfrm>
            <a:prstGeom prst="rect">
              <a:avLst/>
            </a:prstGeom>
            <a:solidFill>
              <a:schemeClr val="accent2">
                <a:lumMod val="20000"/>
                <a:lumOff val="80000"/>
                <a:alpha val="48627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BED85B-2218-23B5-FEE6-543543674D01}"/>
                </a:ext>
              </a:extLst>
            </p:cNvPr>
            <p:cNvSpPr txBox="1"/>
            <p:nvPr/>
          </p:nvSpPr>
          <p:spPr>
            <a:xfrm>
              <a:off x="1301750" y="4905108"/>
              <a:ext cx="2768600" cy="41857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사용자가 자유로운 메모 가능</a:t>
              </a: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A5979A1-BC27-E797-DDED-993827A57C00}"/>
                </a:ext>
              </a:extLst>
            </p:cNvPr>
            <p:cNvSpPr/>
            <p:nvPr/>
          </p:nvSpPr>
          <p:spPr>
            <a:xfrm>
              <a:off x="753459" y="1927610"/>
              <a:ext cx="3973140" cy="63841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  <a:cs typeface="함초롬돋움" panose="02030504000101010101" pitchFamily="18" charset="-127"/>
                </a:rPr>
                <a:t>메모</a:t>
              </a:r>
            </a:p>
          </p:txBody>
        </p:sp>
      </p:grpSp>
      <p:pic>
        <p:nvPicPr>
          <p:cNvPr id="28" name="그림 27">
            <a:extLst>
              <a:ext uri="{FF2B5EF4-FFF2-40B4-BE49-F238E27FC236}">
                <a16:creationId xmlns:a16="http://schemas.microsoft.com/office/drawing/2014/main" id="{4943D3B0-486B-0DE0-4985-CD0C5BBE9D2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965" t="55140" r="32849" b="16856"/>
          <a:stretch/>
        </p:blipFill>
        <p:spPr>
          <a:xfrm>
            <a:off x="6402887" y="2673911"/>
            <a:ext cx="1394914" cy="2231197"/>
          </a:xfrm>
          <a:prstGeom prst="rect">
            <a:avLst/>
          </a:prstGeom>
        </p:spPr>
      </p:pic>
      <p:sp>
        <p:nvSpPr>
          <p:cNvPr id="29" name="양쪽 대괄호 28">
            <a:extLst>
              <a:ext uri="{FF2B5EF4-FFF2-40B4-BE49-F238E27FC236}">
                <a16:creationId xmlns:a16="http://schemas.microsoft.com/office/drawing/2014/main" id="{EAC07BE7-A9B6-B6F5-5FFA-EF0055B5EDDF}"/>
              </a:ext>
            </a:extLst>
          </p:cNvPr>
          <p:cNvSpPr/>
          <p:nvPr/>
        </p:nvSpPr>
        <p:spPr>
          <a:xfrm>
            <a:off x="3869713" y="1059448"/>
            <a:ext cx="2166574" cy="380493"/>
          </a:xfrm>
          <a:prstGeom prst="bracketPair">
            <a:avLst/>
          </a:prstGeom>
          <a:noFill/>
          <a:ln w="50800">
            <a:solidFill>
              <a:srgbClr val="FD65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로그 및 메모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31352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F58ACB3-CDAB-D56E-E044-006197BF704F}"/>
              </a:ext>
            </a:extLst>
          </p:cNvPr>
          <p:cNvSpPr/>
          <p:nvPr/>
        </p:nvSpPr>
        <p:spPr>
          <a:xfrm>
            <a:off x="945719" y="552897"/>
            <a:ext cx="132123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0" lang="ko-KR" altLang="en-US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기능설계</a:t>
            </a:r>
            <a:endParaRPr kumimoji="0" lang="en-US" altLang="ko-KR" sz="2400" b="1" i="0" u="none" strike="noStrike" kern="1200" cap="none" spc="-15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</p:txBody>
      </p:sp>
      <p:sp>
        <p:nvSpPr>
          <p:cNvPr id="29" name="양쪽 대괄호 28">
            <a:extLst>
              <a:ext uri="{FF2B5EF4-FFF2-40B4-BE49-F238E27FC236}">
                <a16:creationId xmlns:a16="http://schemas.microsoft.com/office/drawing/2014/main" id="{EAC07BE7-A9B6-B6F5-5FFA-EF0055B5EDDF}"/>
              </a:ext>
            </a:extLst>
          </p:cNvPr>
          <p:cNvSpPr/>
          <p:nvPr/>
        </p:nvSpPr>
        <p:spPr>
          <a:xfrm>
            <a:off x="3869713" y="1059448"/>
            <a:ext cx="2166574" cy="380493"/>
          </a:xfrm>
          <a:prstGeom prst="bracketPair">
            <a:avLst/>
          </a:prstGeom>
          <a:noFill/>
          <a:ln w="50800">
            <a:solidFill>
              <a:srgbClr val="FD65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사운드 플레이어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15F628E-C3A1-3489-5E11-9AB9B1C5F8BD}"/>
              </a:ext>
            </a:extLst>
          </p:cNvPr>
          <p:cNvSpPr/>
          <p:nvPr/>
        </p:nvSpPr>
        <p:spPr>
          <a:xfrm>
            <a:off x="1826114" y="1630948"/>
            <a:ext cx="6263785" cy="4350415"/>
          </a:xfrm>
          <a:prstGeom prst="rect">
            <a:avLst/>
          </a:prstGeom>
          <a:solidFill>
            <a:schemeClr val="accent2">
              <a:lumMod val="20000"/>
              <a:lumOff val="80000"/>
              <a:alpha val="4862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ko-KR" dirty="0">
              <a:solidFill>
                <a:schemeClr val="tx1"/>
              </a:solidFill>
              <a:latin typeface="a옛날사진관2" panose="02020600000000000000" pitchFamily="18" charset="-127"/>
              <a:ea typeface="a옛날사진관2" panose="02020600000000000000" pitchFamily="18" charset="-127"/>
              <a:cs typeface="함초롬돋움" panose="02030504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63FA961-4344-9DD1-5C22-10197D715F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71" t="4577" r="3920" b="15697"/>
          <a:stretch/>
        </p:blipFill>
        <p:spPr>
          <a:xfrm>
            <a:off x="1917700" y="1694479"/>
            <a:ext cx="2787650" cy="4223352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4D9067AA-FABC-C72E-6C4B-BF07D6A6F48E}"/>
              </a:ext>
            </a:extLst>
          </p:cNvPr>
          <p:cNvSpPr txBox="1"/>
          <p:nvPr/>
        </p:nvSpPr>
        <p:spPr>
          <a:xfrm>
            <a:off x="4796935" y="1954829"/>
            <a:ext cx="3308350" cy="3460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파일 탐색기 API 로 원하는 </a:t>
            </a:r>
            <a:endParaRPr lang="en-US" altLang="ko-KR" sz="1600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pPr lvl="0">
              <a:lnSpc>
                <a:spcPct val="150000"/>
              </a:lnSpc>
              <a:defRPr/>
            </a:pP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    음악 파일(mp3 </a:t>
            </a:r>
            <a:r>
              <a:rPr lang="ko-KR" altLang="en-US" sz="1600" dirty="0" err="1">
                <a:latin typeface="a옛날사진관2" panose="02020600000000000000" pitchFamily="18" charset="-127"/>
                <a:ea typeface="a옛날사진관2" panose="02020600000000000000" pitchFamily="18" charset="-127"/>
              </a:rPr>
              <a:t>or</a:t>
            </a: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ko-KR" altLang="en-US" sz="1600" dirty="0" err="1">
                <a:latin typeface="a옛날사진관2" panose="02020600000000000000" pitchFamily="18" charset="-127"/>
                <a:ea typeface="a옛날사진관2" panose="02020600000000000000" pitchFamily="18" charset="-127"/>
              </a:rPr>
              <a:t>wav</a:t>
            </a: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) </a:t>
            </a:r>
            <a:endParaRPr lang="en-US" altLang="ko-KR" sz="1600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altLang="ko-KR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    </a:t>
            </a: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선택하여 추가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플레이리스트 비우기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이전</a:t>
            </a:r>
            <a:r>
              <a:rPr lang="en-US" altLang="ko-KR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, </a:t>
            </a: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다음 곡 재생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일시정지</a:t>
            </a:r>
            <a:r>
              <a:rPr lang="en-US" altLang="ko-KR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, </a:t>
            </a: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재개</a:t>
            </a:r>
            <a:r>
              <a:rPr lang="en-US" altLang="ko-KR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, </a:t>
            </a: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중지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연속 재생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 err="1">
                <a:latin typeface="a옛날사진관2" panose="02020600000000000000" pitchFamily="18" charset="-127"/>
                <a:ea typeface="a옛날사진관2" panose="02020600000000000000" pitchFamily="18" charset="-127"/>
              </a:rPr>
              <a:t>셔플</a:t>
            </a: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 재생 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볼륨 조절</a:t>
            </a:r>
          </a:p>
        </p:txBody>
      </p:sp>
    </p:spTree>
    <p:extLst>
      <p:ext uri="{BB962C8B-B14F-4D97-AF65-F5344CB8AC3E}">
        <p14:creationId xmlns:p14="http://schemas.microsoft.com/office/powerpoint/2010/main" val="6931376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3BF05765-E086-863E-D981-9AF149551612}"/>
              </a:ext>
            </a:extLst>
          </p:cNvPr>
          <p:cNvSpPr/>
          <p:nvPr/>
        </p:nvSpPr>
        <p:spPr>
          <a:xfrm>
            <a:off x="1753443" y="1820297"/>
            <a:ext cx="6399113" cy="3683726"/>
          </a:xfrm>
          <a:prstGeom prst="rect">
            <a:avLst/>
          </a:prstGeom>
          <a:solidFill>
            <a:schemeClr val="accent2">
              <a:lumMod val="20000"/>
              <a:lumOff val="80000"/>
              <a:alpha val="4862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ko-KR" dirty="0">
              <a:solidFill>
                <a:schemeClr val="tx1"/>
              </a:solidFill>
              <a:latin typeface="a옛날사진관2" panose="02020600000000000000" pitchFamily="18" charset="-127"/>
              <a:ea typeface="a옛날사진관2" panose="02020600000000000000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F58ACB3-CDAB-D56E-E044-006197BF704F}"/>
              </a:ext>
            </a:extLst>
          </p:cNvPr>
          <p:cNvSpPr/>
          <p:nvPr/>
        </p:nvSpPr>
        <p:spPr>
          <a:xfrm>
            <a:off x="945719" y="552897"/>
            <a:ext cx="132123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0" lang="ko-KR" altLang="en-US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기능설계</a:t>
            </a:r>
            <a:endParaRPr kumimoji="0" lang="en-US" altLang="ko-KR" sz="2400" b="1" i="0" u="none" strike="noStrike" kern="1200" cap="none" spc="-15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</p:txBody>
      </p:sp>
      <p:sp>
        <p:nvSpPr>
          <p:cNvPr id="29" name="양쪽 대괄호 28">
            <a:extLst>
              <a:ext uri="{FF2B5EF4-FFF2-40B4-BE49-F238E27FC236}">
                <a16:creationId xmlns:a16="http://schemas.microsoft.com/office/drawing/2014/main" id="{EAC07BE7-A9B6-B6F5-5FFA-EF0055B5EDDF}"/>
              </a:ext>
            </a:extLst>
          </p:cNvPr>
          <p:cNvSpPr/>
          <p:nvPr/>
        </p:nvSpPr>
        <p:spPr>
          <a:xfrm>
            <a:off x="3869713" y="1059448"/>
            <a:ext cx="2166574" cy="380493"/>
          </a:xfrm>
          <a:prstGeom prst="bracketPair">
            <a:avLst/>
          </a:prstGeom>
          <a:noFill/>
          <a:ln w="50800">
            <a:solidFill>
              <a:srgbClr val="FD65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옵션 저장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D9067AA-FABC-C72E-6C4B-BF07D6A6F48E}"/>
              </a:ext>
            </a:extLst>
          </p:cNvPr>
          <p:cNvSpPr txBox="1"/>
          <p:nvPr/>
        </p:nvSpPr>
        <p:spPr>
          <a:xfrm>
            <a:off x="2557690" y="1827100"/>
            <a:ext cx="5417638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ko-KR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-</a:t>
            </a: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파일 </a:t>
            </a:r>
            <a:r>
              <a:rPr lang="ko-KR" altLang="en-US" sz="1600" dirty="0" err="1">
                <a:latin typeface="a옛날사진관2" panose="02020600000000000000" pitchFamily="18" charset="-127"/>
                <a:ea typeface="a옛날사진관2" panose="02020600000000000000" pitchFamily="18" charset="-127"/>
              </a:rPr>
              <a:t>I</a:t>
            </a: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1600" dirty="0" err="1">
                <a:latin typeface="a옛날사진관2" panose="02020600000000000000" pitchFamily="18" charset="-127"/>
                <a:ea typeface="a옛날사진관2" panose="02020600000000000000" pitchFamily="18" charset="-127"/>
              </a:rPr>
              <a:t>O를</a:t>
            </a: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 통해 </a:t>
            </a:r>
            <a:r>
              <a:rPr lang="en-US" altLang="ko-KR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JSON</a:t>
            </a: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 형식의</a:t>
            </a:r>
            <a:r>
              <a:rPr lang="en-US" altLang="ko-KR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  </a:t>
            </a: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파일로 옵션 저장</a:t>
            </a:r>
            <a:r>
              <a:rPr lang="en-US" altLang="ko-KR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-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08CA4E-5AA1-D1E5-3EC5-566B9917EE02}"/>
              </a:ext>
            </a:extLst>
          </p:cNvPr>
          <p:cNvSpPr txBox="1"/>
          <p:nvPr/>
        </p:nvSpPr>
        <p:spPr>
          <a:xfrm>
            <a:off x="6208924" y="2264377"/>
            <a:ext cx="2032246" cy="1526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플레이리스트 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 err="1">
                <a:latin typeface="a옛날사진관2" panose="02020600000000000000" pitchFamily="18" charset="-127"/>
                <a:ea typeface="a옛날사진관2" panose="02020600000000000000" pitchFamily="18" charset="-127"/>
              </a:rPr>
              <a:t>셔플</a:t>
            </a: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 재생 여부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연속 재생 여부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볼륨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63D0F7D-C6B2-A793-55DC-71A5052D46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8764" y="2264377"/>
            <a:ext cx="4310160" cy="3086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8604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F58ACB3-CDAB-D56E-E044-006197BF704F}"/>
              </a:ext>
            </a:extLst>
          </p:cNvPr>
          <p:cNvSpPr/>
          <p:nvPr/>
        </p:nvSpPr>
        <p:spPr>
          <a:xfrm>
            <a:off x="825069" y="552897"/>
            <a:ext cx="24959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0" lang="ko-KR" altLang="en-US" sz="2400" b="1" i="0" u="none" strike="noStrike" kern="1200" cap="none" spc="-150" normalizeH="0" baseline="0" noProof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프로젝트 구조도</a:t>
            </a:r>
            <a:endParaRPr kumimoji="0" lang="en-US" altLang="ko-KR" sz="2400" b="1" i="0" u="none" strike="noStrike" kern="1200" cap="none" spc="-15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</p:txBody>
      </p:sp>
      <p:pic>
        <p:nvPicPr>
          <p:cNvPr id="13" name="Picture 1">
            <a:extLst>
              <a:ext uri="{FF2B5EF4-FFF2-40B4-BE49-F238E27FC236}">
                <a16:creationId xmlns:a16="http://schemas.microsoft.com/office/drawing/2014/main" id="{ADD973ED-718B-975C-EEF9-0E7E938B932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631" b="83536" l="63342" r="90878">
                        <a14:foregroundMark x1="90878" y1="74523" x2="90878" y2="80416"/>
                      </a14:backgroundRemoval>
                    </a14:imgEffect>
                  </a14:imgLayer>
                </a14:imgProps>
              </a:ext>
            </a:extLst>
          </a:blip>
          <a:srcRect l="62945" t="69730" r="6690" b="14556"/>
          <a:stretch/>
        </p:blipFill>
        <p:spPr>
          <a:xfrm>
            <a:off x="2981194" y="1236220"/>
            <a:ext cx="4035900" cy="1027331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24" name="그룹 23">
            <a:extLst>
              <a:ext uri="{FF2B5EF4-FFF2-40B4-BE49-F238E27FC236}">
                <a16:creationId xmlns:a16="http://schemas.microsoft.com/office/drawing/2014/main" id="{6C602347-D3DE-1D1E-6273-98E21A19FD14}"/>
              </a:ext>
            </a:extLst>
          </p:cNvPr>
          <p:cNvGrpSpPr/>
          <p:nvPr/>
        </p:nvGrpSpPr>
        <p:grpSpPr>
          <a:xfrm>
            <a:off x="1354243" y="2248703"/>
            <a:ext cx="7197514" cy="3122594"/>
            <a:chOff x="1552787" y="2542951"/>
            <a:chExt cx="7197514" cy="312259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83C8498A-F9DF-2228-3EB9-5FDAE1272EB5}"/>
                </a:ext>
              </a:extLst>
            </p:cNvPr>
            <p:cNvSpPr/>
            <p:nvPr/>
          </p:nvSpPr>
          <p:spPr>
            <a:xfrm>
              <a:off x="4130887" y="2542951"/>
              <a:ext cx="1914314" cy="1237328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dirty="0">
                  <a:ln>
                    <a:solidFill>
                      <a:sysClr val="windowText" lastClr="000000"/>
                    </a:solidFill>
                  </a:ln>
                  <a:latin typeface="카페24 써라운드" pitchFamily="2" charset="-127"/>
                  <a:ea typeface="카페24 써라운드" pitchFamily="2" charset="-127"/>
                  <a:cs typeface="카페24 써라운드" pitchFamily="2" charset="-127"/>
                </a:rPr>
                <a:t>GUI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26F97C1-EC73-2832-CB84-A0C68471EF4A}"/>
                </a:ext>
              </a:extLst>
            </p:cNvPr>
            <p:cNvSpPr/>
            <p:nvPr/>
          </p:nvSpPr>
          <p:spPr>
            <a:xfrm>
              <a:off x="4130887" y="4428217"/>
              <a:ext cx="1914314" cy="1237328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dirty="0">
                  <a:ln>
                    <a:solidFill>
                      <a:sysClr val="windowText" lastClr="000000"/>
                    </a:solidFill>
                  </a:ln>
                  <a:solidFill>
                    <a:schemeClr val="tx1"/>
                  </a:solidFill>
                  <a:latin typeface="카페24 써라운드" pitchFamily="2" charset="-127"/>
                  <a:ea typeface="카페24 써라운드" pitchFamily="2" charset="-127"/>
                  <a:cs typeface="카페24 써라운드" pitchFamily="2" charset="-127"/>
                </a:rPr>
                <a:t>JSON Config</a:t>
              </a: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9652669-9CE4-CF22-6900-95983C2CF4C9}"/>
                </a:ext>
              </a:extLst>
            </p:cNvPr>
            <p:cNvSpPr/>
            <p:nvPr/>
          </p:nvSpPr>
          <p:spPr>
            <a:xfrm>
              <a:off x="1552787" y="4428217"/>
              <a:ext cx="1914314" cy="1237328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dirty="0">
                  <a:ln>
                    <a:solidFill>
                      <a:sysClr val="windowText" lastClr="000000"/>
                    </a:solidFill>
                  </a:ln>
                  <a:solidFill>
                    <a:schemeClr val="tx1"/>
                  </a:solidFill>
                  <a:latin typeface="카페24 써라운드" pitchFamily="2" charset="-127"/>
                  <a:ea typeface="카페24 써라운드" pitchFamily="2" charset="-127"/>
                  <a:cs typeface="카페24 써라운드" pitchFamily="2" charset="-127"/>
                </a:rPr>
                <a:t>Sound Player</a:t>
              </a: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51AFBD03-A5AB-A57B-5FED-99E7A10D2657}"/>
                </a:ext>
              </a:extLst>
            </p:cNvPr>
            <p:cNvSpPr/>
            <p:nvPr/>
          </p:nvSpPr>
          <p:spPr>
            <a:xfrm>
              <a:off x="6835987" y="4428217"/>
              <a:ext cx="1914314" cy="1237328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dirty="0" err="1">
                  <a:ln>
                    <a:solidFill>
                      <a:sysClr val="windowText" lastClr="000000"/>
                    </a:solidFill>
                  </a:ln>
                  <a:solidFill>
                    <a:schemeClr val="tx1"/>
                  </a:solidFill>
                  <a:latin typeface="카페24 써라운드" pitchFamily="2" charset="-127"/>
                  <a:ea typeface="카페24 써라운드" pitchFamily="2" charset="-127"/>
                  <a:cs typeface="카페24 써라운드" pitchFamily="2" charset="-127"/>
                </a:rPr>
                <a:t>Hit&amp;Blow</a:t>
              </a:r>
              <a:endParaRPr lang="en-US" altLang="ko-KR" sz="2400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2400" dirty="0">
                  <a:ln>
                    <a:solidFill>
                      <a:sysClr val="windowText" lastClr="000000"/>
                    </a:solidFill>
                  </a:ln>
                  <a:solidFill>
                    <a:schemeClr val="tx1"/>
                  </a:solidFill>
                  <a:latin typeface="카페24 써라운드" pitchFamily="2" charset="-127"/>
                  <a:ea typeface="카페24 써라운드" pitchFamily="2" charset="-127"/>
                  <a:cs typeface="카페24 써라운드" pitchFamily="2" charset="-127"/>
                </a:rPr>
                <a:t>Manager</a:t>
              </a:r>
            </a:p>
          </p:txBody>
        </p:sp>
        <p:cxnSp>
          <p:nvCxnSpPr>
            <p:cNvPr id="4" name="연결선: 꺾임 3">
              <a:extLst>
                <a:ext uri="{FF2B5EF4-FFF2-40B4-BE49-F238E27FC236}">
                  <a16:creationId xmlns:a16="http://schemas.microsoft.com/office/drawing/2014/main" id="{220277DA-003B-14BF-ED2E-D72BFF0BF44C}"/>
                </a:ext>
              </a:extLst>
            </p:cNvPr>
            <p:cNvCxnSpPr>
              <a:cxnSpLocks/>
              <a:stCxn id="10" idx="0"/>
              <a:endCxn id="8" idx="1"/>
            </p:cNvCxnSpPr>
            <p:nvPr/>
          </p:nvCxnSpPr>
          <p:spPr>
            <a:xfrm rot="5400000" flipH="1" flipV="1">
              <a:off x="2687114" y="2984445"/>
              <a:ext cx="1266602" cy="1620943"/>
            </a:xfrm>
            <a:prstGeom prst="bentConnector2">
              <a:avLst/>
            </a:prstGeom>
            <a:ln w="28575">
              <a:solidFill>
                <a:schemeClr val="accent2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연결선: 꺾임 16">
              <a:extLst>
                <a:ext uri="{FF2B5EF4-FFF2-40B4-BE49-F238E27FC236}">
                  <a16:creationId xmlns:a16="http://schemas.microsoft.com/office/drawing/2014/main" id="{A077AB9A-F538-5CD9-5D42-CCCE0A3FEF4A}"/>
                </a:ext>
              </a:extLst>
            </p:cNvPr>
            <p:cNvCxnSpPr>
              <a:cxnSpLocks/>
              <a:stCxn id="11" idx="0"/>
              <a:endCxn id="8" idx="3"/>
            </p:cNvCxnSpPr>
            <p:nvPr/>
          </p:nvCxnSpPr>
          <p:spPr>
            <a:xfrm rot="16200000" flipV="1">
              <a:off x="6285872" y="2920944"/>
              <a:ext cx="1266602" cy="1747943"/>
            </a:xfrm>
            <a:prstGeom prst="bentConnector2">
              <a:avLst/>
            </a:prstGeom>
            <a:ln w="28575">
              <a:solidFill>
                <a:schemeClr val="accent2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0A64D305-D9E8-5285-52AA-6695F52CAD62}"/>
                </a:ext>
              </a:extLst>
            </p:cNvPr>
            <p:cNvCxnSpPr>
              <a:stCxn id="9" idx="0"/>
              <a:endCxn id="8" idx="2"/>
            </p:cNvCxnSpPr>
            <p:nvPr/>
          </p:nvCxnSpPr>
          <p:spPr>
            <a:xfrm flipV="1">
              <a:off x="5088044" y="3780279"/>
              <a:ext cx="0" cy="647938"/>
            </a:xfrm>
            <a:prstGeom prst="straightConnector1">
              <a:avLst/>
            </a:prstGeom>
            <a:ln w="28575">
              <a:solidFill>
                <a:schemeClr val="accent2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782992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F58ACB3-CDAB-D56E-E044-006197BF704F}"/>
              </a:ext>
            </a:extLst>
          </p:cNvPr>
          <p:cNvSpPr/>
          <p:nvPr/>
        </p:nvSpPr>
        <p:spPr>
          <a:xfrm>
            <a:off x="945719" y="552897"/>
            <a:ext cx="132123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400" b="1" spc="-150" dirty="0">
                <a:solidFill>
                  <a:schemeClr val="bg2">
                    <a:lumMod val="25000"/>
                  </a:schemeClr>
                </a:solidFill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동작과정</a:t>
            </a:r>
            <a:endParaRPr kumimoji="0" lang="en-US" altLang="ko-KR" sz="2400" b="1" i="0" u="none" strike="noStrike" kern="1200" cap="none" spc="-15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C7F29C-15B3-C66C-1F14-F533A04E45B9}"/>
              </a:ext>
            </a:extLst>
          </p:cNvPr>
          <p:cNvSpPr txBox="1"/>
          <p:nvPr/>
        </p:nvSpPr>
        <p:spPr>
          <a:xfrm>
            <a:off x="375767" y="5884521"/>
            <a:ext cx="804899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10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프로젝트구글시트</a:t>
            </a:r>
            <a:endParaRPr lang="en-US" altLang="ko-KR" sz="10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0">
              <a:defRPr/>
            </a:pPr>
            <a:r>
              <a:rPr lang="en-US" altLang="ko-KR" sz="1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https://docs.google.com/spreadsheets/d/1X-7FYyzDb0u34Nz1aCQhO_zmegL-JUcRnevvDoWu19s/edit#gid=1671381641</a:t>
            </a:r>
          </a:p>
        </p:txBody>
      </p:sp>
      <p:pic>
        <p:nvPicPr>
          <p:cNvPr id="2" name="KakaoTalk_20220606_182723324">
            <a:hlinkClick r:id="" action="ppaction://media"/>
            <a:extLst>
              <a:ext uri="{FF2B5EF4-FFF2-40B4-BE49-F238E27FC236}">
                <a16:creationId xmlns:a16="http://schemas.microsoft.com/office/drawing/2014/main" id="{9813BB2D-760E-FA11-9E4B-0907C8316B99}"/>
              </a:ext>
            </a:extLst>
          </p:cNvPr>
          <p:cNvPicPr preferRelativeResize="0"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95203" y="1485961"/>
            <a:ext cx="6120000" cy="4320000"/>
          </a:xfrm>
          <a:prstGeom prst="rect">
            <a:avLst/>
          </a:prstGeom>
        </p:spPr>
      </p:pic>
      <p:sp>
        <p:nvSpPr>
          <p:cNvPr id="5" name="양쪽 대괄호 4">
            <a:extLst>
              <a:ext uri="{FF2B5EF4-FFF2-40B4-BE49-F238E27FC236}">
                <a16:creationId xmlns:a16="http://schemas.microsoft.com/office/drawing/2014/main" id="{827A2D0A-C557-19EE-BFA5-8127CB0EC1AB}"/>
              </a:ext>
            </a:extLst>
          </p:cNvPr>
          <p:cNvSpPr/>
          <p:nvPr/>
        </p:nvSpPr>
        <p:spPr>
          <a:xfrm>
            <a:off x="3869713" y="910363"/>
            <a:ext cx="2166574" cy="380493"/>
          </a:xfrm>
          <a:prstGeom prst="bracketPair">
            <a:avLst/>
          </a:prstGeom>
          <a:noFill/>
          <a:ln w="50800">
            <a:solidFill>
              <a:srgbClr val="FD65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레벨 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509809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1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F58ACB3-CDAB-D56E-E044-006197BF704F}"/>
              </a:ext>
            </a:extLst>
          </p:cNvPr>
          <p:cNvSpPr/>
          <p:nvPr/>
        </p:nvSpPr>
        <p:spPr>
          <a:xfrm>
            <a:off x="945719" y="552897"/>
            <a:ext cx="132123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400" b="1" spc="-150" dirty="0">
                <a:solidFill>
                  <a:schemeClr val="bg2">
                    <a:lumMod val="25000"/>
                  </a:schemeClr>
                </a:solidFill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동작과정</a:t>
            </a:r>
            <a:endParaRPr kumimoji="0" lang="en-US" altLang="ko-KR" sz="2400" b="1" i="0" u="none" strike="noStrike" kern="1200" cap="none" spc="-15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C7F29C-15B3-C66C-1F14-F533A04E45B9}"/>
              </a:ext>
            </a:extLst>
          </p:cNvPr>
          <p:cNvSpPr txBox="1"/>
          <p:nvPr/>
        </p:nvSpPr>
        <p:spPr>
          <a:xfrm>
            <a:off x="375767" y="5884521"/>
            <a:ext cx="804899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10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프로젝트구글시트</a:t>
            </a:r>
            <a:endParaRPr lang="en-US" altLang="ko-KR" sz="10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0">
              <a:defRPr/>
            </a:pPr>
            <a:r>
              <a:rPr lang="en-US" altLang="ko-KR" sz="1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https://docs.google.com/spreadsheets/d/1X-7FYyzDb0u34Nz1aCQhO_zmegL-JUcRnevvDoWu19s/edit#gid=1671381641</a:t>
            </a:r>
          </a:p>
        </p:txBody>
      </p:sp>
      <p:sp>
        <p:nvSpPr>
          <p:cNvPr id="5" name="양쪽 대괄호 4">
            <a:extLst>
              <a:ext uri="{FF2B5EF4-FFF2-40B4-BE49-F238E27FC236}">
                <a16:creationId xmlns:a16="http://schemas.microsoft.com/office/drawing/2014/main" id="{7D7D2FC1-ED85-A8B5-E914-6F0867681EEC}"/>
              </a:ext>
            </a:extLst>
          </p:cNvPr>
          <p:cNvSpPr/>
          <p:nvPr/>
        </p:nvSpPr>
        <p:spPr>
          <a:xfrm>
            <a:off x="3869713" y="910363"/>
            <a:ext cx="2166574" cy="380493"/>
          </a:xfrm>
          <a:prstGeom prst="bracketPair">
            <a:avLst/>
          </a:prstGeom>
          <a:noFill/>
          <a:ln w="50800">
            <a:solidFill>
              <a:srgbClr val="FD65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커스텀레벨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2" name="_talkv_wrlwBOfidM_B0oR8q8rfWQyN4w2kKesaK_talkv_high">
            <a:hlinkClick r:id="" action="ppaction://media"/>
            <a:extLst>
              <a:ext uri="{FF2B5EF4-FFF2-40B4-BE49-F238E27FC236}">
                <a16:creationId xmlns:a16="http://schemas.microsoft.com/office/drawing/2014/main" id="{8DC2B27A-C283-9A1C-1AF2-2CC9EF0D78D5}"/>
              </a:ext>
            </a:extLst>
          </p:cNvPr>
          <p:cNvPicPr preferRelativeResize="0"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93000" y="1484538"/>
            <a:ext cx="61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429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7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77CDF8A-E0E5-E064-1DF7-89A084E87AA9}"/>
              </a:ext>
            </a:extLst>
          </p:cNvPr>
          <p:cNvSpPr/>
          <p:nvPr/>
        </p:nvSpPr>
        <p:spPr>
          <a:xfrm>
            <a:off x="555171" y="444137"/>
            <a:ext cx="1371600" cy="692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DA4FA81-9D70-4EE3-193D-1B8D57972345}"/>
              </a:ext>
            </a:extLst>
          </p:cNvPr>
          <p:cNvSpPr/>
          <p:nvPr/>
        </p:nvSpPr>
        <p:spPr>
          <a:xfrm>
            <a:off x="3016034" y="1991693"/>
            <a:ext cx="3899331" cy="17697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b="1" spc="-150" dirty="0">
                <a:solidFill>
                  <a:schemeClr val="bg2">
                    <a:lumMod val="25000"/>
                  </a:schemeClr>
                </a:solidFill>
                <a:latin typeface="카페24 써라운드 에어 " pitchFamily="2" charset="-127"/>
                <a:ea typeface="카페24 써라운드 에어 " pitchFamily="2" charset="-127"/>
                <a:cs typeface="카페24 써라운드 에어 " pitchFamily="2" charset="-127"/>
              </a:rPr>
              <a:t>- </a:t>
            </a:r>
            <a:r>
              <a:rPr lang="ko-KR" altLang="en-US" sz="4400" b="1" spc="-150" dirty="0">
                <a:solidFill>
                  <a:schemeClr val="bg2">
                    <a:lumMod val="25000"/>
                  </a:schemeClr>
                </a:solidFill>
                <a:latin typeface="카페24 써라운드 에어 " pitchFamily="2" charset="-127"/>
                <a:ea typeface="카페24 써라운드 에어 " pitchFamily="2" charset="-127"/>
                <a:cs typeface="카페24 써라운드 에어 " pitchFamily="2" charset="-127"/>
              </a:rPr>
              <a:t>결론 </a:t>
            </a:r>
            <a:r>
              <a:rPr lang="en-US" altLang="ko-KR" sz="4400" b="1" spc="-150" dirty="0">
                <a:solidFill>
                  <a:schemeClr val="bg2">
                    <a:lumMod val="25000"/>
                  </a:schemeClr>
                </a:solidFill>
                <a:latin typeface="카페24 써라운드 에어 " pitchFamily="2" charset="-127"/>
                <a:ea typeface="카페24 써라운드 에어 " pitchFamily="2" charset="-127"/>
                <a:cs typeface="카페24 써라운드 에어 " pitchFamily="2" charset="-127"/>
              </a:rPr>
              <a:t>-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3200" b="1" spc="-150" dirty="0">
              <a:solidFill>
                <a:schemeClr val="bg2">
                  <a:lumMod val="25000"/>
                </a:schemeClr>
              </a:solidFill>
              <a:latin typeface="카페24 써라운드 에어 " pitchFamily="2" charset="-127"/>
              <a:ea typeface="카페24 써라운드 에어 " pitchFamily="2" charset="-127"/>
              <a:cs typeface="카페24 써라운드 에어 " pitchFamily="2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카페24 써라운드 에어 " pitchFamily="2" charset="-127"/>
                <a:ea typeface="카페24 써라운드 에어 " pitchFamily="2" charset="-127"/>
                <a:cs typeface="카페24 써라운드 에어 " pitchFamily="2" charset="-127"/>
              </a:rPr>
              <a:t>개선 사항</a:t>
            </a:r>
            <a:endParaRPr kumimoji="0" lang="en-US" altLang="ko-KR" sz="2400" b="1" i="0" u="none" strike="noStrike" kern="1200" cap="none" spc="-15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카페24 써라운드 에어 " pitchFamily="2" charset="-127"/>
              <a:ea typeface="카페24 써라운드 에어 " pitchFamily="2" charset="-127"/>
              <a:cs typeface="카페24 써라운드 에어 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2055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A50F20F7-07A1-DFB4-2C85-1111EFF9A0DC}"/>
              </a:ext>
            </a:extLst>
          </p:cNvPr>
          <p:cNvSpPr/>
          <p:nvPr/>
        </p:nvSpPr>
        <p:spPr>
          <a:xfrm>
            <a:off x="958419" y="508447"/>
            <a:ext cx="150393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-15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INDE</a:t>
            </a:r>
            <a:r>
              <a:rPr lang="en-US" altLang="ko-KR" sz="3200" b="1" spc="-150" dirty="0">
                <a:solidFill>
                  <a:schemeClr val="bg2">
                    <a:lumMod val="25000"/>
                  </a:schemeClr>
                </a:solidFill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X</a:t>
            </a:r>
            <a:endParaRPr kumimoji="0" lang="en-US" altLang="ko-KR" sz="3200" b="1" i="0" u="none" strike="noStrike" kern="1200" cap="none" spc="-15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4F831E-E699-0796-93C6-36E739CB2481}"/>
              </a:ext>
            </a:extLst>
          </p:cNvPr>
          <p:cNvSpPr txBox="1"/>
          <p:nvPr/>
        </p:nvSpPr>
        <p:spPr>
          <a:xfrm>
            <a:off x="1206613" y="2327325"/>
            <a:ext cx="17759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01 </a:t>
            </a:r>
            <a:r>
              <a:rPr lang="ko-KR" altLang="en-US" sz="2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서론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582CA8-352A-084E-AE81-F282721AE374}"/>
              </a:ext>
            </a:extLst>
          </p:cNvPr>
          <p:cNvSpPr txBox="1"/>
          <p:nvPr/>
        </p:nvSpPr>
        <p:spPr>
          <a:xfrm>
            <a:off x="4066658" y="2327325"/>
            <a:ext cx="17759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02 </a:t>
            </a:r>
            <a:r>
              <a:rPr lang="ko-KR" altLang="en-US" sz="2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본론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2DC037-58CB-2467-8320-5A2A242CE64D}"/>
              </a:ext>
            </a:extLst>
          </p:cNvPr>
          <p:cNvSpPr txBox="1"/>
          <p:nvPr/>
        </p:nvSpPr>
        <p:spPr>
          <a:xfrm>
            <a:off x="6938303" y="2327325"/>
            <a:ext cx="17759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03 </a:t>
            </a:r>
            <a:r>
              <a:rPr lang="ko-KR" altLang="en-US" sz="2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결론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EB5CB8C-5D4B-6D8A-0D98-22362EF02CF8}"/>
              </a:ext>
            </a:extLst>
          </p:cNvPr>
          <p:cNvSpPr/>
          <p:nvPr/>
        </p:nvSpPr>
        <p:spPr>
          <a:xfrm>
            <a:off x="1436915" y="2858921"/>
            <a:ext cx="7093131" cy="45719"/>
          </a:xfrm>
          <a:prstGeom prst="rect">
            <a:avLst/>
          </a:prstGeom>
          <a:solidFill>
            <a:srgbClr val="FD65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D6564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B0E6E6-9FE8-9EB3-5449-CCD2FBAB765A}"/>
              </a:ext>
            </a:extLst>
          </p:cNvPr>
          <p:cNvSpPr txBox="1"/>
          <p:nvPr/>
        </p:nvSpPr>
        <p:spPr>
          <a:xfrm>
            <a:off x="1358537" y="3102433"/>
            <a:ext cx="2319383" cy="1336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주제선정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개발과정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역할분담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5EFF3FA-1D93-A83D-F80D-944671B809DF}"/>
              </a:ext>
            </a:extLst>
          </p:cNvPr>
          <p:cNvSpPr txBox="1"/>
          <p:nvPr/>
        </p:nvSpPr>
        <p:spPr>
          <a:xfrm>
            <a:off x="4148420" y="3102433"/>
            <a:ext cx="2319383" cy="1336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기능설계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구조도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동작과정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84787F3-E482-DD23-953B-536A1A1D19D8}"/>
              </a:ext>
            </a:extLst>
          </p:cNvPr>
          <p:cNvSpPr txBox="1"/>
          <p:nvPr/>
        </p:nvSpPr>
        <p:spPr>
          <a:xfrm>
            <a:off x="6938303" y="3102433"/>
            <a:ext cx="2319383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개선 사항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45969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24B4DD37-6D5B-ABF0-FC48-947054861100}"/>
              </a:ext>
            </a:extLst>
          </p:cNvPr>
          <p:cNvSpPr/>
          <p:nvPr/>
        </p:nvSpPr>
        <p:spPr>
          <a:xfrm>
            <a:off x="1371600" y="1260142"/>
            <a:ext cx="7164143" cy="4664408"/>
          </a:xfrm>
          <a:prstGeom prst="rect">
            <a:avLst/>
          </a:prstGeom>
          <a:solidFill>
            <a:schemeClr val="accent2">
              <a:lumMod val="20000"/>
              <a:lumOff val="80000"/>
              <a:alpha val="4862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ko-KR" dirty="0">
              <a:solidFill>
                <a:schemeClr val="tx1"/>
              </a:solidFill>
              <a:latin typeface="a옛날사진관2" panose="02020600000000000000" pitchFamily="18" charset="-127"/>
              <a:ea typeface="a옛날사진관2" panose="02020600000000000000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F58ACB3-CDAB-D56E-E044-006197BF704F}"/>
              </a:ext>
            </a:extLst>
          </p:cNvPr>
          <p:cNvSpPr/>
          <p:nvPr/>
        </p:nvSpPr>
        <p:spPr>
          <a:xfrm>
            <a:off x="920319" y="552897"/>
            <a:ext cx="14672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400" b="1" spc="-150" dirty="0">
                <a:solidFill>
                  <a:schemeClr val="bg2">
                    <a:lumMod val="25000"/>
                  </a:schemeClr>
                </a:solidFill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개선 사항</a:t>
            </a:r>
            <a:endParaRPr kumimoji="0" lang="en-US" altLang="ko-KR" sz="2400" b="1" i="0" u="none" strike="noStrike" kern="1200" cap="none" spc="-15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CD984E-1AC7-6908-C8A2-7CF41E4213AE}"/>
              </a:ext>
            </a:extLst>
          </p:cNvPr>
          <p:cNvSpPr txBox="1"/>
          <p:nvPr/>
        </p:nvSpPr>
        <p:spPr>
          <a:xfrm>
            <a:off x="1927225" y="1700674"/>
            <a:ext cx="6051550" cy="3367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게임 설정 조작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사운드 플레이어 조작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(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곡 선택 불가능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)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등 일부 조작 불편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-&gt; </a:t>
            </a:r>
            <a:r>
              <a:rPr lang="en-US" altLang="ko-KR" sz="1800" kern="0" spc="0" dirty="0">
                <a:solidFill>
                  <a:srgbClr val="FF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UX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고려하여 보완해야한다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  <a:p>
            <a:pPr marL="285750" marR="0" indent="-28575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ko-KR" altLang="en-US" sz="1800" kern="0" spc="0" dirty="0">
              <a:solidFill>
                <a:srgbClr val="000000"/>
              </a:solidFill>
              <a:effectLst/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85750" marR="0" indent="-28575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일부 실행환경에서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가 비정상적으로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렌더링되거나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</a:p>
          <a:p>
            <a:pPr marR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kern="0" dirty="0">
                <a:solidFill>
                  <a:srgbClr val="000000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  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아예 실행이 안되는 현상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/ </a:t>
            </a:r>
            <a:r>
              <a:rPr lang="ko-KR" altLang="en-US" sz="1800" kern="0" spc="0" dirty="0">
                <a:solidFill>
                  <a:srgbClr val="FF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배포 과정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을 보완해야한다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  <a:p>
            <a:pPr marL="285750" marR="0" indent="-28575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ko-KR" altLang="en-US" sz="1800" kern="0" spc="0" dirty="0">
              <a:solidFill>
                <a:srgbClr val="000000"/>
              </a:solidFill>
              <a:effectLst/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85750" marR="0" indent="-28575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800" kern="0" spc="0" dirty="0"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800" kern="0" spc="0" dirty="0">
                <a:solidFill>
                  <a:srgbClr val="FF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예외처리를 보강</a:t>
            </a:r>
            <a:r>
              <a:rPr lang="ko-KR" altLang="en-US" sz="1800" kern="0" spc="0" dirty="0"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해서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프로그램의 동작을 </a:t>
            </a:r>
            <a:r>
              <a:rPr lang="ko-KR" altLang="en-US" sz="1800" kern="0" spc="0" dirty="0">
                <a:solidFill>
                  <a:srgbClr val="FF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안정적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으로 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R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kern="0" dirty="0">
                <a:solidFill>
                  <a:srgbClr val="000000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   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만들어야한다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55162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C3E5B3A-B780-C2DF-569A-926FE6295240}"/>
              </a:ext>
            </a:extLst>
          </p:cNvPr>
          <p:cNvSpPr/>
          <p:nvPr/>
        </p:nvSpPr>
        <p:spPr>
          <a:xfrm>
            <a:off x="2291061" y="1872595"/>
            <a:ext cx="5323878" cy="1908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400" spc="-150" dirty="0">
                <a:solidFill>
                  <a:schemeClr val="bg2">
                    <a:lumMod val="50000"/>
                  </a:schemeClr>
                </a:solidFill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&lt;Hit &amp; Trump&gt;</a:t>
            </a:r>
          </a:p>
          <a:p>
            <a:pPr algn="ctr"/>
            <a:endParaRPr lang="en-US" altLang="ko-KR" spc="-150" dirty="0">
              <a:solidFill>
                <a:schemeClr val="bg2">
                  <a:lumMod val="25000"/>
                </a:schemeClr>
              </a:solidFill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  <a:p>
            <a:pPr algn="ctr"/>
            <a:r>
              <a:rPr lang="ko-KR" altLang="en-US" sz="5400" spc="-150" dirty="0">
                <a:solidFill>
                  <a:schemeClr val="bg2">
                    <a:lumMod val="25000"/>
                  </a:schemeClr>
                </a:solidFill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감사합니다</a:t>
            </a:r>
            <a:endParaRPr lang="en-US" altLang="ko-KR" sz="5400" spc="-150" dirty="0">
              <a:solidFill>
                <a:schemeClr val="bg2">
                  <a:lumMod val="25000"/>
                </a:schemeClr>
              </a:solidFill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3587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77CDF8A-E0E5-E064-1DF7-89A084E87AA9}"/>
              </a:ext>
            </a:extLst>
          </p:cNvPr>
          <p:cNvSpPr/>
          <p:nvPr/>
        </p:nvSpPr>
        <p:spPr>
          <a:xfrm>
            <a:off x="555171" y="444137"/>
            <a:ext cx="1371600" cy="692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DA4FA81-9D70-4EE3-193D-1B8D57972345}"/>
              </a:ext>
            </a:extLst>
          </p:cNvPr>
          <p:cNvSpPr/>
          <p:nvPr/>
        </p:nvSpPr>
        <p:spPr>
          <a:xfrm>
            <a:off x="2965234" y="1720840"/>
            <a:ext cx="3899331" cy="28777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b="1" spc="-150" dirty="0">
                <a:solidFill>
                  <a:schemeClr val="bg2">
                    <a:lumMod val="25000"/>
                  </a:schemeClr>
                </a:solidFill>
                <a:latin typeface="카페24 써라운드 에어 " pitchFamily="2" charset="-127"/>
                <a:ea typeface="카페24 써라운드 에어 " pitchFamily="2" charset="-127"/>
                <a:cs typeface="카페24 써라운드 에어 " pitchFamily="2" charset="-127"/>
              </a:rPr>
              <a:t>- </a:t>
            </a:r>
            <a:r>
              <a:rPr lang="ko-KR" altLang="en-US" sz="4400" b="1" spc="-150" dirty="0">
                <a:solidFill>
                  <a:schemeClr val="bg2">
                    <a:lumMod val="25000"/>
                  </a:schemeClr>
                </a:solidFill>
                <a:latin typeface="카페24 써라운드 에어 " pitchFamily="2" charset="-127"/>
                <a:ea typeface="카페24 써라운드 에어 " pitchFamily="2" charset="-127"/>
                <a:cs typeface="카페24 써라운드 에어 " pitchFamily="2" charset="-127"/>
              </a:rPr>
              <a:t>서론 </a:t>
            </a:r>
            <a:r>
              <a:rPr lang="en-US" altLang="ko-KR" sz="4400" b="1" spc="-150" dirty="0">
                <a:solidFill>
                  <a:schemeClr val="bg2">
                    <a:lumMod val="25000"/>
                  </a:schemeClr>
                </a:solidFill>
                <a:latin typeface="카페24 써라운드 에어 " pitchFamily="2" charset="-127"/>
                <a:ea typeface="카페24 써라운드 에어 " pitchFamily="2" charset="-127"/>
                <a:cs typeface="카페24 써라운드 에어 " pitchFamily="2" charset="-127"/>
              </a:rPr>
              <a:t>-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3200" b="1" spc="-150" dirty="0">
              <a:solidFill>
                <a:schemeClr val="bg2">
                  <a:lumMod val="25000"/>
                </a:schemeClr>
              </a:solidFill>
              <a:latin typeface="카페24 써라운드 에어 " pitchFamily="2" charset="-127"/>
              <a:ea typeface="카페24 써라운드 에어 " pitchFamily="2" charset="-127"/>
              <a:cs typeface="카페24 써라운드 에어 " pitchFamily="2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카페24 써라운드 에어 " pitchFamily="2" charset="-127"/>
                <a:ea typeface="카페24 써라운드 에어 " pitchFamily="2" charset="-127"/>
                <a:cs typeface="카페24 써라운드 에어 " pitchFamily="2" charset="-127"/>
              </a:rPr>
              <a:t>주제 선정</a:t>
            </a:r>
            <a:endParaRPr kumimoji="0" lang="en-US" altLang="ko-KR" sz="2400" b="1" i="0" u="none" strike="noStrike" kern="1200" cap="none" spc="-15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카페24 써라운드 에어 " pitchFamily="2" charset="-127"/>
              <a:ea typeface="카페24 써라운드 에어 " pitchFamily="2" charset="-127"/>
              <a:cs typeface="카페24 써라운드 에어 " pitchFamily="2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1" spc="-150" dirty="0">
                <a:solidFill>
                  <a:schemeClr val="bg2">
                    <a:lumMod val="25000"/>
                  </a:schemeClr>
                </a:solidFill>
                <a:latin typeface="카페24 써라운드 에어 " pitchFamily="2" charset="-127"/>
                <a:ea typeface="카페24 써라운드 에어 " pitchFamily="2" charset="-127"/>
                <a:cs typeface="카페24 써라운드 에어 " pitchFamily="2" charset="-127"/>
              </a:rPr>
              <a:t>프로젝트 개발과정</a:t>
            </a:r>
            <a:endParaRPr lang="en-US" altLang="ko-KR" sz="2400" b="1" spc="-150" dirty="0">
              <a:solidFill>
                <a:schemeClr val="bg2">
                  <a:lumMod val="25000"/>
                </a:schemeClr>
              </a:solidFill>
              <a:latin typeface="카페24 써라운드 에어 " pitchFamily="2" charset="-127"/>
              <a:ea typeface="카페24 써라운드 에어 " pitchFamily="2" charset="-127"/>
              <a:cs typeface="카페24 써라운드 에어 " pitchFamily="2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카페24 써라운드 에어 " pitchFamily="2" charset="-127"/>
                <a:ea typeface="카페24 써라운드 에어 " pitchFamily="2" charset="-127"/>
                <a:cs typeface="카페24 써라운드 에어 " pitchFamily="2" charset="-127"/>
              </a:rPr>
              <a:t>역할분담</a:t>
            </a:r>
            <a:endParaRPr kumimoji="0" lang="en-US" altLang="ko-KR" sz="2400" b="1" i="0" u="none" strike="noStrike" kern="1200" cap="none" spc="-15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카페24 써라운드 에어 " pitchFamily="2" charset="-127"/>
              <a:ea typeface="카페24 써라운드 에어 " pitchFamily="2" charset="-127"/>
              <a:cs typeface="카페24 써라운드 에어 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3002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8F80146B-3F97-0944-3A29-08FBF00761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8366043"/>
              </p:ext>
            </p:extLst>
          </p:nvPr>
        </p:nvGraphicFramePr>
        <p:xfrm>
          <a:off x="908051" y="1392086"/>
          <a:ext cx="8089899" cy="4391328"/>
        </p:xfrm>
        <a:graphic>
          <a:graphicData uri="http://schemas.openxmlformats.org/drawingml/2006/table">
            <a:tbl>
              <a:tblPr/>
              <a:tblGrid>
                <a:gridCol w="629081">
                  <a:extLst>
                    <a:ext uri="{9D8B030D-6E8A-4147-A177-3AD203B41FA5}">
                      <a16:colId xmlns:a16="http://schemas.microsoft.com/office/drawing/2014/main" val="2543085010"/>
                    </a:ext>
                  </a:extLst>
                </a:gridCol>
                <a:gridCol w="3605206">
                  <a:extLst>
                    <a:ext uri="{9D8B030D-6E8A-4147-A177-3AD203B41FA5}">
                      <a16:colId xmlns:a16="http://schemas.microsoft.com/office/drawing/2014/main" val="2066987619"/>
                    </a:ext>
                  </a:extLst>
                </a:gridCol>
                <a:gridCol w="1927806">
                  <a:extLst>
                    <a:ext uri="{9D8B030D-6E8A-4147-A177-3AD203B41FA5}">
                      <a16:colId xmlns:a16="http://schemas.microsoft.com/office/drawing/2014/main" val="1016594037"/>
                    </a:ext>
                  </a:extLst>
                </a:gridCol>
                <a:gridCol w="1927806">
                  <a:extLst>
                    <a:ext uri="{9D8B030D-6E8A-4147-A177-3AD203B41FA5}">
                      <a16:colId xmlns:a16="http://schemas.microsoft.com/office/drawing/2014/main" val="3852238172"/>
                    </a:ext>
                  </a:extLst>
                </a:gridCol>
              </a:tblGrid>
              <a:tr h="548916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순번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주제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비고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기술 스택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8542876"/>
                  </a:ext>
                </a:extLst>
              </a:tr>
              <a:tr h="54891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1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카드 게임</a:t>
                      </a:r>
                      <a:endParaRPr lang="en-US" altLang="ko-KR" sz="1400" dirty="0">
                        <a:effectLst/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ko-KR" altLang="en-US" sz="1400" dirty="0">
                        <a:effectLst/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8869" marR="8869" marT="5912" marB="5912" anchor="b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GUI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2663704"/>
                  </a:ext>
                </a:extLst>
              </a:tr>
              <a:tr h="54891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2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슬롯머신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ko-KR" altLang="en-US" sz="1400" dirty="0">
                        <a:effectLst/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8869" marR="8869" marT="5912" marB="5912" anchor="b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GUI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7950320"/>
                  </a:ext>
                </a:extLst>
              </a:tr>
              <a:tr h="54891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 dirty="0">
                          <a:effectLst/>
                          <a:latin typeface="a옛날사진관4" panose="02020600000000000000" pitchFamily="18" charset="-127"/>
                          <a:ea typeface="a옛날사진관4" panose="02020600000000000000" pitchFamily="18" charset="-127"/>
                          <a:cs typeface="카페24 써라운드" pitchFamily="2" charset="-127"/>
                        </a:rPr>
                        <a:t>3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656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1400" b="1" dirty="0">
                        <a:effectLst/>
                        <a:latin typeface="a옛날사진관4" panose="02020600000000000000" pitchFamily="18" charset="-127"/>
                        <a:ea typeface="a옛날사진관4" panose="02020600000000000000" pitchFamily="18" charset="-127"/>
                        <a:cs typeface="카페24 써라운드" pitchFamily="2" charset="-127"/>
                      </a:endParaRP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656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400" b="1" dirty="0">
                          <a:effectLst/>
                          <a:latin typeface="a옛날사진관4" panose="02020600000000000000" pitchFamily="18" charset="-127"/>
                          <a:ea typeface="a옛날사진관4" panose="02020600000000000000" pitchFamily="18" charset="-127"/>
                          <a:cs typeface="카페24 써라운드" pitchFamily="2" charset="-127"/>
                        </a:rPr>
                        <a:t>4</a:t>
                      </a:r>
                      <a:r>
                        <a:rPr lang="ko-KR" altLang="en-US" sz="1400" b="1" dirty="0">
                          <a:effectLst/>
                          <a:latin typeface="a옛날사진관4" panose="02020600000000000000" pitchFamily="18" charset="-127"/>
                          <a:ea typeface="a옛날사진관4" panose="02020600000000000000" pitchFamily="18" charset="-127"/>
                          <a:cs typeface="카페24 써라운드" pitchFamily="2" charset="-127"/>
                        </a:rPr>
                        <a:t>위치</a:t>
                      </a:r>
                      <a:r>
                        <a:rPr lang="en-US" altLang="ko-KR" sz="1400" b="1" dirty="0">
                          <a:effectLst/>
                          <a:latin typeface="a옛날사진관4" panose="02020600000000000000" pitchFamily="18" charset="-127"/>
                          <a:ea typeface="a옛날사진관4" panose="02020600000000000000" pitchFamily="18" charset="-127"/>
                          <a:cs typeface="카페24 써라운드" pitchFamily="2" charset="-127"/>
                        </a:rPr>
                        <a:t>, 6</a:t>
                      </a:r>
                      <a:r>
                        <a:rPr lang="ko-KR" altLang="en-US" sz="1400" b="1" dirty="0">
                          <a:effectLst/>
                          <a:latin typeface="a옛날사진관4" panose="02020600000000000000" pitchFamily="18" charset="-127"/>
                          <a:ea typeface="a옛날사진관4" panose="02020600000000000000" pitchFamily="18" charset="-127"/>
                          <a:cs typeface="카페24 써라운드" pitchFamily="2" charset="-127"/>
                        </a:rPr>
                        <a:t>색 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656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1" dirty="0">
                          <a:effectLst/>
                          <a:latin typeface="a옛날사진관4" panose="02020600000000000000" pitchFamily="18" charset="-127"/>
                          <a:ea typeface="a옛날사진관4" panose="02020600000000000000" pitchFamily="18" charset="-127"/>
                          <a:cs typeface="카페24 써라운드" pitchFamily="2" charset="-127"/>
                        </a:rPr>
                        <a:t>CLI, GUI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656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7724086"/>
                  </a:ext>
                </a:extLst>
              </a:tr>
              <a:tr h="54891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4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지도 </a:t>
                      </a:r>
                      <a:r>
                        <a:rPr lang="en-US" altLang="ko-KR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API </a:t>
                      </a:r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활용 프로젝트</a:t>
                      </a:r>
                      <a:endParaRPr lang="en-US" altLang="ko-KR" sz="1400" dirty="0">
                        <a:effectLst/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ko-KR" altLang="en-US" sz="1400">
                        <a:effectLst/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8869" marR="8869" marT="5912" marB="5912" anchor="b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GUI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5391551"/>
                  </a:ext>
                </a:extLst>
              </a:tr>
              <a:tr h="54891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5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400" dirty="0" err="1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인하톡</a:t>
                      </a:r>
                      <a:r>
                        <a:rPr lang="en-US" altLang="ko-KR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(</a:t>
                      </a:r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채팅 프로그램</a:t>
                      </a:r>
                      <a:r>
                        <a:rPr lang="en-US" altLang="ko-KR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)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ko-KR" altLang="en-US" sz="1400" dirty="0">
                        <a:effectLst/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8869" marR="8869" marT="5912" marB="5912" anchor="b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GUI, </a:t>
                      </a:r>
                      <a:r>
                        <a:rPr lang="ko-KR" altLang="en-US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통신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8014241"/>
                  </a:ext>
                </a:extLst>
              </a:tr>
              <a:tr h="54891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6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오늘의 날씨 프로그램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기상청 </a:t>
                      </a:r>
                      <a:r>
                        <a:rPr 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API </a:t>
                      </a:r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활용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GUI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9897951"/>
                  </a:ext>
                </a:extLst>
              </a:tr>
              <a:tr h="54891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7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400" dirty="0" err="1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한영키</a:t>
                      </a:r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오타 정정 프로그램</a:t>
                      </a:r>
                      <a:b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</a:br>
                      <a:r>
                        <a:rPr lang="en-US" altLang="ko-KR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(</a:t>
                      </a:r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네이버</a:t>
                      </a:r>
                      <a:r>
                        <a:rPr lang="en-US" altLang="ko-KR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&lt;-&gt;</a:t>
                      </a:r>
                      <a:r>
                        <a:rPr lang="en-US" altLang="ko-KR" sz="1400" dirty="0" err="1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spdlqj</a:t>
                      </a:r>
                      <a:r>
                        <a:rPr lang="en-US" altLang="ko-KR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)</a:t>
                      </a: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400" dirty="0">
                        <a:effectLst/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400" dirty="0">
                        <a:effectLst/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8869" marR="8869" marT="5912" marB="591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9235524"/>
                  </a:ext>
                </a:extLst>
              </a:tr>
            </a:tbl>
          </a:graphicData>
        </a:graphic>
      </p:graphicFrame>
      <p:sp>
        <p:nvSpPr>
          <p:cNvPr id="14" name="직사각형 13">
            <a:extLst>
              <a:ext uri="{FF2B5EF4-FFF2-40B4-BE49-F238E27FC236}">
                <a16:creationId xmlns:a16="http://schemas.microsoft.com/office/drawing/2014/main" id="{96ED3397-C9D1-B3CC-5D9C-5A09EDB73AF0}"/>
              </a:ext>
            </a:extLst>
          </p:cNvPr>
          <p:cNvSpPr/>
          <p:nvPr/>
        </p:nvSpPr>
        <p:spPr>
          <a:xfrm>
            <a:off x="945719" y="552897"/>
            <a:ext cx="132123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주제선정</a:t>
            </a:r>
            <a:endParaRPr kumimoji="0" lang="en-US" altLang="ko-KR" sz="2400" b="1" i="0" u="none" strike="noStrike" kern="1200" cap="none" spc="-15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7DFF2B-90D1-CDD4-874F-48465B11EE08}"/>
              </a:ext>
            </a:extLst>
          </p:cNvPr>
          <p:cNvSpPr txBox="1"/>
          <p:nvPr/>
        </p:nvSpPr>
        <p:spPr>
          <a:xfrm>
            <a:off x="2770960" y="3165957"/>
            <a:ext cx="11217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>
                <a:effectLst/>
                <a:latin typeface="a옛날사진관4" panose="02020600000000000000" pitchFamily="18" charset="-127"/>
                <a:ea typeface="a옛날사진관4" panose="02020600000000000000" pitchFamily="18" charset="-127"/>
                <a:cs typeface="카페24 써라운드" pitchFamily="2" charset="-127"/>
              </a:rPr>
              <a:t>숫자야구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25102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96ED3397-C9D1-B3CC-5D9C-5A09EDB73AF0}"/>
              </a:ext>
            </a:extLst>
          </p:cNvPr>
          <p:cNvSpPr/>
          <p:nvPr/>
        </p:nvSpPr>
        <p:spPr>
          <a:xfrm>
            <a:off x="945719" y="552897"/>
            <a:ext cx="132123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주제선정</a:t>
            </a:r>
            <a:endParaRPr kumimoji="0" lang="en-US" altLang="ko-KR" sz="2400" b="1" i="0" u="none" strike="noStrike" kern="1200" cap="none" spc="-15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1EC979-C68A-2B9E-4E93-407EAB8EE43D}"/>
              </a:ext>
            </a:extLst>
          </p:cNvPr>
          <p:cNvSpPr txBox="1"/>
          <p:nvPr/>
        </p:nvSpPr>
        <p:spPr>
          <a:xfrm>
            <a:off x="-2540000" y="2341713"/>
            <a:ext cx="22161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/>
              <a:t>https://www.youtube.com/watch?v=z4ykuZkLSbo</a:t>
            </a:r>
          </a:p>
        </p:txBody>
      </p:sp>
      <p:sp>
        <p:nvSpPr>
          <p:cNvPr id="6" name="양쪽 대괄호 5">
            <a:extLst>
              <a:ext uri="{FF2B5EF4-FFF2-40B4-BE49-F238E27FC236}">
                <a16:creationId xmlns:a16="http://schemas.microsoft.com/office/drawing/2014/main" id="{A94DD332-A415-87E7-3CD1-9607460C7E91}"/>
              </a:ext>
            </a:extLst>
          </p:cNvPr>
          <p:cNvSpPr/>
          <p:nvPr/>
        </p:nvSpPr>
        <p:spPr>
          <a:xfrm>
            <a:off x="3931554" y="1447800"/>
            <a:ext cx="2042892" cy="418849"/>
          </a:xfrm>
          <a:prstGeom prst="bracketPair">
            <a:avLst/>
          </a:prstGeom>
          <a:noFill/>
          <a:ln w="50800">
            <a:solidFill>
              <a:srgbClr val="FD65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기존 숫자야구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4" name="그림 3" descr="텍스트, 헬멧이(가) 표시된 사진&#10;&#10;자동 생성된 설명">
            <a:hlinkClick r:id="rId3"/>
            <a:extLst>
              <a:ext uri="{FF2B5EF4-FFF2-40B4-BE49-F238E27FC236}">
                <a16:creationId xmlns:a16="http://schemas.microsoft.com/office/drawing/2014/main" id="{270113BD-1920-1DB0-B744-05CD0A50FB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450" y="2101850"/>
            <a:ext cx="6228018" cy="3374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749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96ED3397-C9D1-B3CC-5D9C-5A09EDB73AF0}"/>
              </a:ext>
            </a:extLst>
          </p:cNvPr>
          <p:cNvSpPr/>
          <p:nvPr/>
        </p:nvSpPr>
        <p:spPr>
          <a:xfrm>
            <a:off x="945719" y="552897"/>
            <a:ext cx="132123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주제선정</a:t>
            </a:r>
            <a:endParaRPr kumimoji="0" lang="en-US" altLang="ko-KR" sz="2400" b="1" i="0" u="none" strike="noStrike" kern="1200" cap="none" spc="-15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A3967E9-1484-5484-51EB-52174797886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" t="1213"/>
          <a:stretch/>
        </p:blipFill>
        <p:spPr>
          <a:xfrm>
            <a:off x="955458" y="2332015"/>
            <a:ext cx="3419691" cy="2186349"/>
          </a:xfrm>
          <a:prstGeom prst="rect">
            <a:avLst/>
          </a:prstGeom>
        </p:spPr>
      </p:pic>
      <p:sp>
        <p:nvSpPr>
          <p:cNvPr id="7" name="더하기 기호 6">
            <a:extLst>
              <a:ext uri="{FF2B5EF4-FFF2-40B4-BE49-F238E27FC236}">
                <a16:creationId xmlns:a16="http://schemas.microsoft.com/office/drawing/2014/main" id="{BA6A0C3C-B80F-971F-89FC-D32016003979}"/>
              </a:ext>
            </a:extLst>
          </p:cNvPr>
          <p:cNvSpPr/>
          <p:nvPr/>
        </p:nvSpPr>
        <p:spPr>
          <a:xfrm>
            <a:off x="4817354" y="2981324"/>
            <a:ext cx="917893" cy="887730"/>
          </a:xfrm>
          <a:prstGeom prst="mathPlus">
            <a:avLst>
              <a:gd name="adj1" fmla="val 8414"/>
            </a:avLst>
          </a:prstGeom>
          <a:solidFill>
            <a:srgbClr val="FD6564"/>
          </a:solidFill>
          <a:ln>
            <a:solidFill>
              <a:srgbClr val="FD65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D3B108-EA69-64DA-2D5A-7F47458E1079}"/>
              </a:ext>
            </a:extLst>
          </p:cNvPr>
          <p:cNvSpPr txBox="1"/>
          <p:nvPr/>
        </p:nvSpPr>
        <p:spPr>
          <a:xfrm>
            <a:off x="992082" y="4788918"/>
            <a:ext cx="3346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기존의 숫자야구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(</a:t>
            </a:r>
            <a:r>
              <a:rPr lang="en-US" altLang="ko-KR" sz="1800" spc="-150" dirty="0">
                <a:solidFill>
                  <a:schemeClr val="bg2">
                    <a:lumMod val="2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  <a:cs typeface="카페24 써라운드" pitchFamily="2" charset="-127"/>
              </a:rPr>
              <a:t>Hit &amp; Blow)</a:t>
            </a:r>
            <a:endParaRPr lang="ko-KR" altLang="en-US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1AA70D-EBE5-CE24-000E-A9C7BF4DDCCB}"/>
              </a:ext>
            </a:extLst>
          </p:cNvPr>
          <p:cNvSpPr txBox="1"/>
          <p:nvPr/>
        </p:nvSpPr>
        <p:spPr>
          <a:xfrm>
            <a:off x="5408564" y="4788918"/>
            <a:ext cx="3346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트럼프 카드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262C3BBF-2A02-1898-C9E2-EB44B2501D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9393" y="2069082"/>
            <a:ext cx="2150836" cy="2435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2609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3AF7E02-23D1-D975-B2C9-06681FB92046}"/>
              </a:ext>
            </a:extLst>
          </p:cNvPr>
          <p:cNvSpPr/>
          <p:nvPr/>
        </p:nvSpPr>
        <p:spPr>
          <a:xfrm>
            <a:off x="945719" y="552897"/>
            <a:ext cx="25877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프로젝트 개발 과정</a:t>
            </a:r>
            <a:endParaRPr kumimoji="0" lang="en-US" altLang="ko-KR" sz="2400" b="1" i="0" u="none" strike="noStrike" kern="1200" cap="none" spc="-15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357BB7B2-85CF-E0F3-9C0E-9FFCC8A074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2641072"/>
              </p:ext>
            </p:extLst>
          </p:nvPr>
        </p:nvGraphicFramePr>
        <p:xfrm>
          <a:off x="1644243" y="1248813"/>
          <a:ext cx="6617515" cy="4634689"/>
        </p:xfrm>
        <a:graphic>
          <a:graphicData uri="http://schemas.openxmlformats.org/drawingml/2006/table">
            <a:tbl>
              <a:tblPr/>
              <a:tblGrid>
                <a:gridCol w="889312">
                  <a:extLst>
                    <a:ext uri="{9D8B030D-6E8A-4147-A177-3AD203B41FA5}">
                      <a16:colId xmlns:a16="http://schemas.microsoft.com/office/drawing/2014/main" val="3382140149"/>
                    </a:ext>
                  </a:extLst>
                </a:gridCol>
                <a:gridCol w="1935553">
                  <a:extLst>
                    <a:ext uri="{9D8B030D-6E8A-4147-A177-3AD203B41FA5}">
                      <a16:colId xmlns:a16="http://schemas.microsoft.com/office/drawing/2014/main" val="1633040503"/>
                    </a:ext>
                  </a:extLst>
                </a:gridCol>
                <a:gridCol w="3792650">
                  <a:extLst>
                    <a:ext uri="{9D8B030D-6E8A-4147-A177-3AD203B41FA5}">
                      <a16:colId xmlns:a16="http://schemas.microsoft.com/office/drawing/2014/main" val="562174873"/>
                    </a:ext>
                  </a:extLst>
                </a:gridCol>
              </a:tblGrid>
              <a:tr h="249550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순번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일자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내용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7776760"/>
                  </a:ext>
                </a:extLst>
              </a:tr>
              <a:tr h="39864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1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2022/03/27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조 편성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511877"/>
                  </a:ext>
                </a:extLst>
              </a:tr>
              <a:tr h="39864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2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2022/03/28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협업 환경 구성</a:t>
                      </a:r>
                      <a:r>
                        <a:rPr lang="en-US" altLang="ko-KR" sz="1400" dirty="0">
                          <a:solidFill>
                            <a:srgbClr val="FF0000"/>
                          </a:solidFill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(GIT &amp; </a:t>
                      </a:r>
                      <a:r>
                        <a:rPr lang="ko-KR" altLang="en-US" sz="1400" dirty="0">
                          <a:solidFill>
                            <a:srgbClr val="FF0000"/>
                          </a:solidFill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구글시트</a:t>
                      </a:r>
                      <a:r>
                        <a:rPr lang="en-US" altLang="ko-KR" sz="1400" dirty="0">
                          <a:solidFill>
                            <a:srgbClr val="FF0000"/>
                          </a:solidFill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)</a:t>
                      </a:r>
                      <a:endParaRPr lang="ko-KR" altLang="en-US" sz="1400" dirty="0">
                        <a:solidFill>
                          <a:srgbClr val="FF0000"/>
                        </a:solidFill>
                        <a:effectLst/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7496855"/>
                  </a:ext>
                </a:extLst>
              </a:tr>
              <a:tr h="39864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3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2022/04/02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워밍업 실습 배포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1745214"/>
                  </a:ext>
                </a:extLst>
              </a:tr>
              <a:tr h="39864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4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2022/04/03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주제 선정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1178969"/>
                  </a:ext>
                </a:extLst>
              </a:tr>
              <a:tr h="39864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5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2022/04/03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팀명 선정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4719568"/>
                  </a:ext>
                </a:extLst>
              </a:tr>
              <a:tr h="39864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6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2022/04/10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GUI </a:t>
                      </a:r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라이브러리 테스트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9479735"/>
                  </a:ext>
                </a:extLst>
              </a:tr>
              <a:tr h="39864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7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2022/04/23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팀 회식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9514063"/>
                  </a:ext>
                </a:extLst>
              </a:tr>
              <a:tr h="39864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8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2022/05/04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dirty="0" err="1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pyinstaller</a:t>
                      </a:r>
                      <a:r>
                        <a:rPr 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</a:t>
                      </a:r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배포 테스트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2146067"/>
                  </a:ext>
                </a:extLst>
              </a:tr>
              <a:tr h="39864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9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2022/05/15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역할 분배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186758"/>
                  </a:ext>
                </a:extLst>
              </a:tr>
              <a:tr h="39864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10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2022/05/16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사운드 플레이어 테스트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3638169"/>
                  </a:ext>
                </a:extLst>
              </a:tr>
              <a:tr h="39864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11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2022/06/03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v1.0 </a:t>
                      </a:r>
                      <a:r>
                        <a:rPr lang="ko-KR" altLang="en-US" sz="1400" dirty="0">
                          <a:effectLst/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배포</a:t>
                      </a:r>
                    </a:p>
                  </a:txBody>
                  <a:tcPr marL="4548" marR="4548" marT="3032" marB="3032" anchor="ctr">
                    <a:lnL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33236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3813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324B842-865F-9904-6603-BCC939A98AC9}"/>
              </a:ext>
            </a:extLst>
          </p:cNvPr>
          <p:cNvSpPr/>
          <p:nvPr/>
        </p:nvSpPr>
        <p:spPr>
          <a:xfrm>
            <a:off x="945719" y="552897"/>
            <a:ext cx="13729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-150" normalizeH="0" baseline="0" noProof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역할분담</a:t>
            </a:r>
            <a:endParaRPr kumimoji="0" lang="en-US" altLang="ko-KR" sz="2400" b="1" i="0" u="none" strike="noStrike" kern="1200" cap="none" spc="-15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C2CA87F-BAE3-4F74-604E-A9C388E80ABF}"/>
              </a:ext>
            </a:extLst>
          </p:cNvPr>
          <p:cNvGrpSpPr/>
          <p:nvPr/>
        </p:nvGrpSpPr>
        <p:grpSpPr>
          <a:xfrm>
            <a:off x="1448469" y="1806548"/>
            <a:ext cx="7009062" cy="792027"/>
            <a:chOff x="642791" y="1798401"/>
            <a:chExt cx="8558681" cy="864101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E0B4628F-2AD8-6161-FEE7-EF3642A232BE}"/>
                </a:ext>
              </a:extLst>
            </p:cNvPr>
            <p:cNvGrpSpPr/>
            <p:nvPr/>
          </p:nvGrpSpPr>
          <p:grpSpPr>
            <a:xfrm>
              <a:off x="2288704" y="1798406"/>
              <a:ext cx="6912768" cy="864096"/>
              <a:chOff x="1928664" y="1798406"/>
              <a:chExt cx="7128792" cy="864096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5E3A4E28-80B8-0497-7641-9C0253A3D47F}"/>
                  </a:ext>
                </a:extLst>
              </p:cNvPr>
              <p:cNvSpPr/>
              <p:nvPr/>
            </p:nvSpPr>
            <p:spPr>
              <a:xfrm>
                <a:off x="1928664" y="1798406"/>
                <a:ext cx="7128792" cy="86409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  <a:alpha val="48627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  <a:latin typeface="a옛날사진관2" panose="02020600000000000000" pitchFamily="18" charset="-127"/>
                    <a:ea typeface="a옛날사진관2" panose="02020600000000000000" pitchFamily="18" charset="-127"/>
                    <a:cs typeface="함초롬돋움" panose="02030504000101010101" pitchFamily="18" charset="-127"/>
                  </a:rPr>
                  <a:t>조장 </a:t>
                </a:r>
                <a:r>
                  <a:rPr lang="en-US" altLang="ko-KR" dirty="0">
                    <a:solidFill>
                      <a:schemeClr val="tx1"/>
                    </a:solidFill>
                    <a:latin typeface="a옛날사진관2" panose="02020600000000000000" pitchFamily="18" charset="-127"/>
                    <a:ea typeface="a옛날사진관2" panose="02020600000000000000" pitchFamily="18" charset="-127"/>
                    <a:cs typeface="함초롬돋움" panose="02030504000101010101" pitchFamily="18" charset="-127"/>
                  </a:rPr>
                  <a:t>/ </a:t>
                </a:r>
                <a:r>
                  <a:rPr lang="ko-KR" altLang="en-US" dirty="0">
                    <a:solidFill>
                      <a:schemeClr val="tx1"/>
                    </a:solidFill>
                    <a:latin typeface="a옛날사진관2" panose="02020600000000000000" pitchFamily="18" charset="-127"/>
                    <a:ea typeface="a옛날사진관2" panose="02020600000000000000" pitchFamily="18" charset="-127"/>
                    <a:cs typeface="함초롬돋움" panose="02030504000101010101" pitchFamily="18" charset="-127"/>
                  </a:rPr>
                  <a:t>프로그램작성 </a:t>
                </a:r>
                <a:r>
                  <a:rPr lang="en-US" altLang="ko-KR" dirty="0">
                    <a:solidFill>
                      <a:schemeClr val="tx1"/>
                    </a:solidFill>
                    <a:latin typeface="a옛날사진관2" panose="02020600000000000000" pitchFamily="18" charset="-127"/>
                    <a:ea typeface="a옛날사진관2" panose="02020600000000000000" pitchFamily="18" charset="-127"/>
                    <a:cs typeface="함초롬돋움" panose="02030504000101010101" pitchFamily="18" charset="-127"/>
                  </a:rPr>
                  <a:t>/ </a:t>
                </a:r>
                <a:r>
                  <a:rPr lang="ko-KR" altLang="en-US" dirty="0">
                    <a:solidFill>
                      <a:schemeClr val="tx1"/>
                    </a:solidFill>
                    <a:latin typeface="a옛날사진관2" panose="02020600000000000000" pitchFamily="18" charset="-127"/>
                    <a:ea typeface="a옛날사진관2" panose="02020600000000000000" pitchFamily="18" charset="-127"/>
                    <a:cs typeface="함초롬돋움" panose="02030504000101010101" pitchFamily="18" charset="-127"/>
                  </a:rPr>
                  <a:t>아이디어</a:t>
                </a:r>
              </a:p>
            </p:txBody>
          </p: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92633CC5-9ADE-2A7C-ED6F-C52B67C97129}"/>
                  </a:ext>
                </a:extLst>
              </p:cNvPr>
              <p:cNvCxnSpPr/>
              <p:nvPr/>
            </p:nvCxnSpPr>
            <p:spPr>
              <a:xfrm>
                <a:off x="1928664" y="2658098"/>
                <a:ext cx="7128792" cy="0"/>
              </a:xfrm>
              <a:prstGeom prst="line">
                <a:avLst/>
              </a:prstGeom>
              <a:ln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92B32323-24A5-78F7-C3C5-E1BB47398D4C}"/>
                </a:ext>
              </a:extLst>
            </p:cNvPr>
            <p:cNvGrpSpPr/>
            <p:nvPr/>
          </p:nvGrpSpPr>
          <p:grpSpPr>
            <a:xfrm>
              <a:off x="642791" y="1798401"/>
              <a:ext cx="1657548" cy="864101"/>
              <a:chOff x="642791" y="1798401"/>
              <a:chExt cx="1657548" cy="864101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48D03BF-D496-2409-AF30-3443D1E0EFBC}"/>
                  </a:ext>
                </a:extLst>
              </p:cNvPr>
              <p:cNvSpPr/>
              <p:nvPr/>
            </p:nvSpPr>
            <p:spPr>
              <a:xfrm>
                <a:off x="642791" y="1798406"/>
                <a:ext cx="1656184" cy="864096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  <a:latin typeface="a옛날사진관4" panose="02020600000000000000" pitchFamily="18" charset="-127"/>
                    <a:ea typeface="a옛날사진관4" panose="02020600000000000000" pitchFamily="18" charset="-127"/>
                    <a:cs typeface="함초롬돋움" panose="02030504000101010101" pitchFamily="18" charset="-127"/>
                  </a:rPr>
                  <a:t>김민석</a:t>
                </a:r>
              </a:p>
            </p:txBody>
          </p: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8A942D92-CFCA-335A-0A5B-8E7C34A391A0}"/>
                  </a:ext>
                </a:extLst>
              </p:cNvPr>
              <p:cNvCxnSpPr/>
              <p:nvPr/>
            </p:nvCxnSpPr>
            <p:spPr>
              <a:xfrm flipV="1">
                <a:off x="644154" y="1798401"/>
                <a:ext cx="1656185" cy="0"/>
              </a:xfrm>
              <a:prstGeom prst="line">
                <a:avLst/>
              </a:prstGeom>
              <a:ln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0AAF07F6-9C22-3973-9A9A-AAF2034B00D3}"/>
              </a:ext>
            </a:extLst>
          </p:cNvPr>
          <p:cNvGrpSpPr/>
          <p:nvPr/>
        </p:nvGrpSpPr>
        <p:grpSpPr>
          <a:xfrm>
            <a:off x="1448469" y="2818315"/>
            <a:ext cx="7009062" cy="792027"/>
            <a:chOff x="642791" y="1798401"/>
            <a:chExt cx="8558681" cy="864101"/>
          </a:xfrm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1F56E34F-AADA-B403-8EE4-599338C1699C}"/>
                </a:ext>
              </a:extLst>
            </p:cNvPr>
            <p:cNvGrpSpPr/>
            <p:nvPr/>
          </p:nvGrpSpPr>
          <p:grpSpPr>
            <a:xfrm>
              <a:off x="2288704" y="1798406"/>
              <a:ext cx="6912768" cy="864096"/>
              <a:chOff x="1928664" y="1798406"/>
              <a:chExt cx="7128792" cy="864096"/>
            </a:xfrm>
          </p:grpSpPr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AB6F80D4-7FCA-9CAD-F0AE-3631EE41D907}"/>
                  </a:ext>
                </a:extLst>
              </p:cNvPr>
              <p:cNvSpPr/>
              <p:nvPr/>
            </p:nvSpPr>
            <p:spPr>
              <a:xfrm>
                <a:off x="1928664" y="1798406"/>
                <a:ext cx="7128792" cy="86409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  <a:alpha val="48627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  <a:latin typeface="a옛날사진관2" panose="02020600000000000000" pitchFamily="18" charset="-127"/>
                    <a:ea typeface="a옛날사진관2" panose="02020600000000000000" pitchFamily="18" charset="-127"/>
                    <a:cs typeface="함초롬돋움" panose="02030504000101010101" pitchFamily="18" charset="-127"/>
                  </a:rPr>
                  <a:t>아이디어 </a:t>
                </a:r>
                <a:r>
                  <a:rPr lang="en-US" altLang="ko-KR" dirty="0">
                    <a:solidFill>
                      <a:schemeClr val="tx1"/>
                    </a:solidFill>
                    <a:latin typeface="a옛날사진관2" panose="02020600000000000000" pitchFamily="18" charset="-127"/>
                    <a:ea typeface="a옛날사진관2" panose="02020600000000000000" pitchFamily="18" charset="-127"/>
                    <a:cs typeface="함초롬돋움" panose="02030504000101010101" pitchFamily="18" charset="-127"/>
                  </a:rPr>
                  <a:t>/ </a:t>
                </a:r>
                <a:r>
                  <a:rPr lang="ko-KR" altLang="en-US" dirty="0">
                    <a:solidFill>
                      <a:schemeClr val="tx1"/>
                    </a:solidFill>
                    <a:latin typeface="a옛날사진관2" panose="02020600000000000000" pitchFamily="18" charset="-127"/>
                    <a:ea typeface="a옛날사진관2" panose="02020600000000000000" pitchFamily="18" charset="-127"/>
                    <a:cs typeface="함초롬돋움" panose="02030504000101010101" pitchFamily="18" charset="-127"/>
                  </a:rPr>
                  <a:t>보고서작성 </a:t>
                </a:r>
                <a:r>
                  <a:rPr lang="en-US" altLang="ko-KR" dirty="0">
                    <a:solidFill>
                      <a:schemeClr val="tx1"/>
                    </a:solidFill>
                    <a:latin typeface="a옛날사진관2" panose="02020600000000000000" pitchFamily="18" charset="-127"/>
                    <a:ea typeface="a옛날사진관2" panose="02020600000000000000" pitchFamily="18" charset="-127"/>
                    <a:cs typeface="함초롬돋움" panose="02030504000101010101" pitchFamily="18" charset="-127"/>
                  </a:rPr>
                  <a:t>/ </a:t>
                </a:r>
                <a:r>
                  <a:rPr lang="ko-KR" altLang="en-US" dirty="0">
                    <a:solidFill>
                      <a:schemeClr val="tx1"/>
                    </a:solidFill>
                    <a:latin typeface="a옛날사진관2" panose="02020600000000000000" pitchFamily="18" charset="-127"/>
                    <a:ea typeface="a옛날사진관2" panose="02020600000000000000" pitchFamily="18" charset="-127"/>
                    <a:cs typeface="함초롬돋움" panose="02030504000101010101" pitchFamily="18" charset="-127"/>
                  </a:rPr>
                  <a:t>프로그램 보조</a:t>
                </a:r>
              </a:p>
            </p:txBody>
          </p:sp>
          <p:cxnSp>
            <p:nvCxnSpPr>
              <p:cNvPr id="42" name="직선 연결선 41">
                <a:extLst>
                  <a:ext uri="{FF2B5EF4-FFF2-40B4-BE49-F238E27FC236}">
                    <a16:creationId xmlns:a16="http://schemas.microsoft.com/office/drawing/2014/main" id="{A712AAA7-EF1C-40C9-CC27-86006C175894}"/>
                  </a:ext>
                </a:extLst>
              </p:cNvPr>
              <p:cNvCxnSpPr/>
              <p:nvPr/>
            </p:nvCxnSpPr>
            <p:spPr>
              <a:xfrm>
                <a:off x="1928664" y="2658098"/>
                <a:ext cx="7128792" cy="0"/>
              </a:xfrm>
              <a:prstGeom prst="line">
                <a:avLst/>
              </a:prstGeom>
              <a:ln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BB1448ED-038E-9B37-01E6-D09500ADECC3}"/>
                </a:ext>
              </a:extLst>
            </p:cNvPr>
            <p:cNvGrpSpPr/>
            <p:nvPr/>
          </p:nvGrpSpPr>
          <p:grpSpPr>
            <a:xfrm>
              <a:off x="642791" y="1798401"/>
              <a:ext cx="1657548" cy="864101"/>
              <a:chOff x="642791" y="1798401"/>
              <a:chExt cx="1657548" cy="864101"/>
            </a:xfrm>
          </p:grpSpPr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94B45FEC-0DE8-3D7B-976A-40E74EF4A892}"/>
                  </a:ext>
                </a:extLst>
              </p:cNvPr>
              <p:cNvSpPr/>
              <p:nvPr/>
            </p:nvSpPr>
            <p:spPr>
              <a:xfrm>
                <a:off x="642791" y="1798406"/>
                <a:ext cx="1656184" cy="864096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  <a:latin typeface="a옛날사진관4" panose="02020600000000000000" pitchFamily="18" charset="-127"/>
                    <a:ea typeface="a옛날사진관4" panose="02020600000000000000" pitchFamily="18" charset="-127"/>
                    <a:cs typeface="함초롬돋움" panose="02030504000101010101" pitchFamily="18" charset="-127"/>
                  </a:rPr>
                  <a:t>금용호</a:t>
                </a:r>
              </a:p>
            </p:txBody>
          </p:sp>
          <p:cxnSp>
            <p:nvCxnSpPr>
              <p:cNvPr id="40" name="직선 연결선 39">
                <a:extLst>
                  <a:ext uri="{FF2B5EF4-FFF2-40B4-BE49-F238E27FC236}">
                    <a16:creationId xmlns:a16="http://schemas.microsoft.com/office/drawing/2014/main" id="{7D50E073-1ED4-7B9D-40A8-E48C19E13A28}"/>
                  </a:ext>
                </a:extLst>
              </p:cNvPr>
              <p:cNvCxnSpPr/>
              <p:nvPr/>
            </p:nvCxnSpPr>
            <p:spPr>
              <a:xfrm flipV="1">
                <a:off x="644154" y="1798401"/>
                <a:ext cx="1656185" cy="0"/>
              </a:xfrm>
              <a:prstGeom prst="line">
                <a:avLst/>
              </a:prstGeom>
              <a:ln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55F9D9B3-F3C0-2ED8-095C-6CCD662CF834}"/>
              </a:ext>
            </a:extLst>
          </p:cNvPr>
          <p:cNvGrpSpPr/>
          <p:nvPr/>
        </p:nvGrpSpPr>
        <p:grpSpPr>
          <a:xfrm>
            <a:off x="1448469" y="3830082"/>
            <a:ext cx="7009062" cy="792027"/>
            <a:chOff x="642791" y="1798401"/>
            <a:chExt cx="8558681" cy="86410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6386B4F3-ABD4-1EC5-3CF9-76F7F04F3FB0}"/>
                </a:ext>
              </a:extLst>
            </p:cNvPr>
            <p:cNvGrpSpPr/>
            <p:nvPr/>
          </p:nvGrpSpPr>
          <p:grpSpPr>
            <a:xfrm>
              <a:off x="2288704" y="1798406"/>
              <a:ext cx="6912768" cy="864096"/>
              <a:chOff x="1928664" y="1798406"/>
              <a:chExt cx="7128792" cy="864096"/>
            </a:xfrm>
          </p:grpSpPr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A5C8BE51-A7D2-27BE-8B8C-A9D14F951B43}"/>
                  </a:ext>
                </a:extLst>
              </p:cNvPr>
              <p:cNvSpPr/>
              <p:nvPr/>
            </p:nvSpPr>
            <p:spPr>
              <a:xfrm>
                <a:off x="1928664" y="1798406"/>
                <a:ext cx="7128792" cy="86409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  <a:alpha val="48627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  <a:latin typeface="a옛날사진관2" panose="02020600000000000000" pitchFamily="18" charset="-127"/>
                    <a:ea typeface="a옛날사진관2" panose="02020600000000000000" pitchFamily="18" charset="-127"/>
                    <a:cs typeface="함초롬돋움" panose="02030504000101010101" pitchFamily="18" charset="-127"/>
                  </a:rPr>
                  <a:t>GUI </a:t>
                </a:r>
                <a:r>
                  <a:rPr lang="ko-KR" altLang="en-US" dirty="0">
                    <a:solidFill>
                      <a:schemeClr val="tx1"/>
                    </a:solidFill>
                    <a:latin typeface="a옛날사진관2" panose="02020600000000000000" pitchFamily="18" charset="-127"/>
                    <a:ea typeface="a옛날사진관2" panose="02020600000000000000" pitchFamily="18" charset="-127"/>
                    <a:cs typeface="함초롬돋움" panose="02030504000101010101" pitchFamily="18" charset="-127"/>
                  </a:rPr>
                  <a:t>이미지 </a:t>
                </a:r>
                <a:r>
                  <a:rPr lang="en-US" altLang="ko-KR" dirty="0">
                    <a:solidFill>
                      <a:schemeClr val="tx1"/>
                    </a:solidFill>
                    <a:latin typeface="a옛날사진관2" panose="02020600000000000000" pitchFamily="18" charset="-127"/>
                    <a:ea typeface="a옛날사진관2" panose="02020600000000000000" pitchFamily="18" charset="-127"/>
                    <a:cs typeface="함초롬돋움" panose="02030504000101010101" pitchFamily="18" charset="-127"/>
                  </a:rPr>
                  <a:t>/ </a:t>
                </a:r>
                <a:r>
                  <a:rPr lang="ko-KR" altLang="en-US" dirty="0">
                    <a:solidFill>
                      <a:schemeClr val="tx1"/>
                    </a:solidFill>
                    <a:latin typeface="a옛날사진관2" panose="02020600000000000000" pitchFamily="18" charset="-127"/>
                    <a:ea typeface="a옛날사진관2" panose="02020600000000000000" pitchFamily="18" charset="-127"/>
                    <a:cs typeface="함초롬돋움" panose="02030504000101010101" pitchFamily="18" charset="-127"/>
                  </a:rPr>
                  <a:t>프로그램 보조</a:t>
                </a:r>
              </a:p>
            </p:txBody>
          </p:sp>
          <p:cxnSp>
            <p:nvCxnSpPr>
              <p:cNvPr id="49" name="직선 연결선 48">
                <a:extLst>
                  <a:ext uri="{FF2B5EF4-FFF2-40B4-BE49-F238E27FC236}">
                    <a16:creationId xmlns:a16="http://schemas.microsoft.com/office/drawing/2014/main" id="{DE34ACCD-7132-873B-1BCE-20FA1D7E13BE}"/>
                  </a:ext>
                </a:extLst>
              </p:cNvPr>
              <p:cNvCxnSpPr/>
              <p:nvPr/>
            </p:nvCxnSpPr>
            <p:spPr>
              <a:xfrm>
                <a:off x="1928664" y="2658098"/>
                <a:ext cx="7128792" cy="0"/>
              </a:xfrm>
              <a:prstGeom prst="line">
                <a:avLst/>
              </a:prstGeom>
              <a:ln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F2B49E57-525C-4659-022B-C286A0027D0E}"/>
                </a:ext>
              </a:extLst>
            </p:cNvPr>
            <p:cNvGrpSpPr/>
            <p:nvPr/>
          </p:nvGrpSpPr>
          <p:grpSpPr>
            <a:xfrm>
              <a:off x="642791" y="1798401"/>
              <a:ext cx="1657548" cy="864101"/>
              <a:chOff x="642791" y="1798401"/>
              <a:chExt cx="1657548" cy="864101"/>
            </a:xfrm>
          </p:grpSpPr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3DC6E9E9-CFF4-EE43-1761-4740E1104166}"/>
                  </a:ext>
                </a:extLst>
              </p:cNvPr>
              <p:cNvSpPr/>
              <p:nvPr/>
            </p:nvSpPr>
            <p:spPr>
              <a:xfrm>
                <a:off x="642791" y="1798406"/>
                <a:ext cx="1656184" cy="864096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  <a:latin typeface="a옛날사진관4" panose="02020600000000000000" pitchFamily="18" charset="-127"/>
                    <a:ea typeface="a옛날사진관4" panose="02020600000000000000" pitchFamily="18" charset="-127"/>
                    <a:cs typeface="함초롬돋움" panose="02030504000101010101" pitchFamily="18" charset="-127"/>
                  </a:rPr>
                  <a:t>박수민</a:t>
                </a:r>
              </a:p>
            </p:txBody>
          </p:sp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BF18014C-54E9-5E88-3200-0DEBE24D449C}"/>
                  </a:ext>
                </a:extLst>
              </p:cNvPr>
              <p:cNvCxnSpPr/>
              <p:nvPr/>
            </p:nvCxnSpPr>
            <p:spPr>
              <a:xfrm flipV="1">
                <a:off x="644154" y="1798401"/>
                <a:ext cx="1656185" cy="0"/>
              </a:xfrm>
              <a:prstGeom prst="line">
                <a:avLst/>
              </a:prstGeom>
              <a:ln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92FF935E-D52F-1D8D-38B2-22209A840260}"/>
              </a:ext>
            </a:extLst>
          </p:cNvPr>
          <p:cNvGrpSpPr/>
          <p:nvPr/>
        </p:nvGrpSpPr>
        <p:grpSpPr>
          <a:xfrm>
            <a:off x="1448469" y="4841848"/>
            <a:ext cx="7009062" cy="792027"/>
            <a:chOff x="642791" y="1798401"/>
            <a:chExt cx="8558681" cy="864101"/>
          </a:xfrm>
        </p:grpSpPr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2A95B314-513B-BCAB-2A64-061C1CED2CCF}"/>
                </a:ext>
              </a:extLst>
            </p:cNvPr>
            <p:cNvGrpSpPr/>
            <p:nvPr/>
          </p:nvGrpSpPr>
          <p:grpSpPr>
            <a:xfrm>
              <a:off x="2288704" y="1798406"/>
              <a:ext cx="6912768" cy="864096"/>
              <a:chOff x="1928664" y="1798406"/>
              <a:chExt cx="7128792" cy="864096"/>
            </a:xfrm>
          </p:grpSpPr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B7EBBAF2-35B4-10C5-841C-BAB00EEB1C7E}"/>
                  </a:ext>
                </a:extLst>
              </p:cNvPr>
              <p:cNvSpPr/>
              <p:nvPr/>
            </p:nvSpPr>
            <p:spPr>
              <a:xfrm>
                <a:off x="1928664" y="1798406"/>
                <a:ext cx="7128792" cy="86409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  <a:alpha val="48627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  <a:latin typeface="a옛날사진관2" panose="02020600000000000000" pitchFamily="18" charset="-127"/>
                    <a:ea typeface="a옛날사진관2" panose="02020600000000000000" pitchFamily="18" charset="-127"/>
                    <a:cs typeface="함초롬돋움" panose="02030504000101010101" pitchFamily="18" charset="-127"/>
                  </a:rPr>
                  <a:t>PPT</a:t>
                </a:r>
                <a:r>
                  <a:rPr lang="ko-KR" altLang="en-US" dirty="0">
                    <a:solidFill>
                      <a:schemeClr val="tx1"/>
                    </a:solidFill>
                    <a:latin typeface="a옛날사진관2" panose="02020600000000000000" pitchFamily="18" charset="-127"/>
                    <a:ea typeface="a옛날사진관2" panose="02020600000000000000" pitchFamily="18" charset="-127"/>
                    <a:cs typeface="함초롬돋움" panose="02030504000101010101" pitchFamily="18" charset="-127"/>
                  </a:rPr>
                  <a:t> 작성 </a:t>
                </a:r>
                <a:r>
                  <a:rPr lang="en-US" altLang="ko-KR" dirty="0">
                    <a:solidFill>
                      <a:schemeClr val="tx1"/>
                    </a:solidFill>
                    <a:latin typeface="a옛날사진관2" panose="02020600000000000000" pitchFamily="18" charset="-127"/>
                    <a:ea typeface="a옛날사진관2" panose="02020600000000000000" pitchFamily="18" charset="-127"/>
                    <a:cs typeface="함초롬돋움" panose="02030504000101010101" pitchFamily="18" charset="-127"/>
                  </a:rPr>
                  <a:t>/ </a:t>
                </a:r>
                <a:r>
                  <a:rPr lang="ko-KR" altLang="en-US" dirty="0">
                    <a:solidFill>
                      <a:schemeClr val="tx1"/>
                    </a:solidFill>
                    <a:latin typeface="a옛날사진관2" panose="02020600000000000000" pitchFamily="18" charset="-127"/>
                    <a:ea typeface="a옛날사진관2" panose="02020600000000000000" pitchFamily="18" charset="-127"/>
                    <a:cs typeface="함초롬돋움" panose="02030504000101010101" pitchFamily="18" charset="-127"/>
                  </a:rPr>
                  <a:t>프로그램 보조</a:t>
                </a:r>
                <a:endParaRPr lang="en-US" altLang="ko-KR" dirty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  <a:cs typeface="함초롬돋움" panose="02030504000101010101" pitchFamily="18" charset="-127"/>
                </a:endParaRPr>
              </a:p>
            </p:txBody>
          </p:sp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D1491EA9-C972-A41B-226A-239E87B8B1CC}"/>
                  </a:ext>
                </a:extLst>
              </p:cNvPr>
              <p:cNvCxnSpPr/>
              <p:nvPr/>
            </p:nvCxnSpPr>
            <p:spPr>
              <a:xfrm>
                <a:off x="1928664" y="2658098"/>
                <a:ext cx="7128792" cy="0"/>
              </a:xfrm>
              <a:prstGeom prst="line">
                <a:avLst/>
              </a:prstGeom>
              <a:ln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238FB857-D284-4B98-E60C-93CC69A9078D}"/>
                </a:ext>
              </a:extLst>
            </p:cNvPr>
            <p:cNvGrpSpPr/>
            <p:nvPr/>
          </p:nvGrpSpPr>
          <p:grpSpPr>
            <a:xfrm>
              <a:off x="642791" y="1798401"/>
              <a:ext cx="1657548" cy="864101"/>
              <a:chOff x="642791" y="1798401"/>
              <a:chExt cx="1657548" cy="864101"/>
            </a:xfrm>
          </p:grpSpPr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BE628331-22B6-37B2-B557-2A54BC7331AB}"/>
                  </a:ext>
                </a:extLst>
              </p:cNvPr>
              <p:cNvSpPr/>
              <p:nvPr/>
            </p:nvSpPr>
            <p:spPr>
              <a:xfrm>
                <a:off x="642791" y="1798406"/>
                <a:ext cx="1656184" cy="864096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  <a:latin typeface="a옛날사진관4" panose="02020600000000000000" pitchFamily="18" charset="-127"/>
                    <a:ea typeface="a옛날사진관4" panose="02020600000000000000" pitchFamily="18" charset="-127"/>
                    <a:cs typeface="함초롬돋움" panose="02030504000101010101" pitchFamily="18" charset="-127"/>
                  </a:rPr>
                  <a:t>임민영</a:t>
                </a:r>
              </a:p>
            </p:txBody>
          </p:sp>
          <p:cxnSp>
            <p:nvCxnSpPr>
              <p:cNvPr id="54" name="직선 연결선 53">
                <a:extLst>
                  <a:ext uri="{FF2B5EF4-FFF2-40B4-BE49-F238E27FC236}">
                    <a16:creationId xmlns:a16="http://schemas.microsoft.com/office/drawing/2014/main" id="{FC1351DA-0BEA-2B60-92D0-21F80529D365}"/>
                  </a:ext>
                </a:extLst>
              </p:cNvPr>
              <p:cNvCxnSpPr/>
              <p:nvPr/>
            </p:nvCxnSpPr>
            <p:spPr>
              <a:xfrm flipV="1">
                <a:off x="644154" y="1798401"/>
                <a:ext cx="1656185" cy="0"/>
              </a:xfrm>
              <a:prstGeom prst="line">
                <a:avLst/>
              </a:prstGeom>
              <a:ln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12290" name="Picture 2">
            <a:extLst>
              <a:ext uri="{FF2B5EF4-FFF2-40B4-BE49-F238E27FC236}">
                <a16:creationId xmlns:a16="http://schemas.microsoft.com/office/drawing/2014/main" id="{FB79561B-3AC7-59DB-A965-D7C2587BEA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942102" flipH="1">
            <a:off x="1266485" y="1553834"/>
            <a:ext cx="564808" cy="564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0044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77CDF8A-E0E5-E064-1DF7-89A084E87AA9}"/>
              </a:ext>
            </a:extLst>
          </p:cNvPr>
          <p:cNvSpPr/>
          <p:nvPr/>
        </p:nvSpPr>
        <p:spPr>
          <a:xfrm>
            <a:off x="555171" y="444137"/>
            <a:ext cx="1371600" cy="692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DA4FA81-9D70-4EE3-193D-1B8D57972345}"/>
              </a:ext>
            </a:extLst>
          </p:cNvPr>
          <p:cNvSpPr/>
          <p:nvPr/>
        </p:nvSpPr>
        <p:spPr>
          <a:xfrm>
            <a:off x="2965234" y="1720840"/>
            <a:ext cx="3899331" cy="28777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b="1" spc="-150" dirty="0">
                <a:solidFill>
                  <a:schemeClr val="bg2">
                    <a:lumMod val="25000"/>
                  </a:schemeClr>
                </a:solidFill>
                <a:latin typeface="카페24 써라운드 에어 " pitchFamily="2" charset="-127"/>
                <a:ea typeface="카페24 써라운드 에어 " pitchFamily="2" charset="-127"/>
                <a:cs typeface="카페24 써라운드 에어 " pitchFamily="2" charset="-127"/>
              </a:rPr>
              <a:t>- </a:t>
            </a:r>
            <a:r>
              <a:rPr lang="ko-KR" altLang="en-US" sz="4400" b="1" spc="-150" dirty="0">
                <a:solidFill>
                  <a:schemeClr val="bg2">
                    <a:lumMod val="25000"/>
                  </a:schemeClr>
                </a:solidFill>
                <a:latin typeface="카페24 써라운드 에어 " pitchFamily="2" charset="-127"/>
                <a:ea typeface="카페24 써라운드 에어 " pitchFamily="2" charset="-127"/>
                <a:cs typeface="카페24 써라운드 에어 " pitchFamily="2" charset="-127"/>
              </a:rPr>
              <a:t>본론 </a:t>
            </a:r>
            <a:r>
              <a:rPr lang="en-US" altLang="ko-KR" sz="4400" b="1" spc="-150" dirty="0">
                <a:solidFill>
                  <a:schemeClr val="bg2">
                    <a:lumMod val="25000"/>
                  </a:schemeClr>
                </a:solidFill>
                <a:latin typeface="카페24 써라운드 에어 " pitchFamily="2" charset="-127"/>
                <a:ea typeface="카페24 써라운드 에어 " pitchFamily="2" charset="-127"/>
                <a:cs typeface="카페24 써라운드 에어 " pitchFamily="2" charset="-127"/>
              </a:rPr>
              <a:t>-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3200" b="1" spc="-150" dirty="0">
              <a:solidFill>
                <a:schemeClr val="bg2">
                  <a:lumMod val="25000"/>
                </a:schemeClr>
              </a:solidFill>
              <a:latin typeface="카페24 써라운드 에어 " pitchFamily="2" charset="-127"/>
              <a:ea typeface="카페24 써라운드 에어 " pitchFamily="2" charset="-127"/>
              <a:cs typeface="카페24 써라운드 에어 " pitchFamily="2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카페24 써라운드 에어 " pitchFamily="2" charset="-127"/>
                <a:ea typeface="카페24 써라운드 에어 " pitchFamily="2" charset="-127"/>
                <a:cs typeface="카페24 써라운드 에어 " pitchFamily="2" charset="-127"/>
              </a:rPr>
              <a:t>기능설계</a:t>
            </a:r>
            <a:endParaRPr kumimoji="0" lang="en-US" altLang="ko-KR" sz="2400" b="1" i="0" u="none" strike="noStrike" kern="1200" cap="none" spc="-15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카페24 써라운드 에어 " pitchFamily="2" charset="-127"/>
              <a:ea typeface="카페24 써라운드 에어 " pitchFamily="2" charset="-127"/>
              <a:cs typeface="카페24 써라운드 에어 " pitchFamily="2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1" spc="-150" dirty="0">
                <a:solidFill>
                  <a:schemeClr val="bg2">
                    <a:lumMod val="25000"/>
                  </a:schemeClr>
                </a:solidFill>
                <a:latin typeface="카페24 써라운드 에어 " pitchFamily="2" charset="-127"/>
                <a:ea typeface="카페24 써라운드 에어 " pitchFamily="2" charset="-127"/>
                <a:cs typeface="카페24 써라운드 에어 " pitchFamily="2" charset="-127"/>
              </a:rPr>
              <a:t>프로젝트 구조도</a:t>
            </a:r>
            <a:endParaRPr lang="en-US" altLang="ko-KR" sz="2400" b="1" spc="-150" dirty="0">
              <a:solidFill>
                <a:schemeClr val="bg2">
                  <a:lumMod val="25000"/>
                </a:schemeClr>
              </a:solidFill>
              <a:latin typeface="카페24 써라운드 에어 " pitchFamily="2" charset="-127"/>
              <a:ea typeface="카페24 써라운드 에어 " pitchFamily="2" charset="-127"/>
              <a:cs typeface="카페24 써라운드 에어 " pitchFamily="2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카페24 써라운드 에어 " pitchFamily="2" charset="-127"/>
                <a:ea typeface="카페24 써라운드 에어 " pitchFamily="2" charset="-127"/>
                <a:cs typeface="카페24 써라운드 에어 " pitchFamily="2" charset="-127"/>
              </a:rPr>
              <a:t>동작과정</a:t>
            </a:r>
            <a:endParaRPr kumimoji="0" lang="en-US" altLang="ko-KR" sz="2400" b="1" i="0" u="none" strike="noStrike" kern="1200" cap="none" spc="-15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카페24 써라운드 에어 " pitchFamily="2" charset="-127"/>
              <a:ea typeface="카페24 써라운드 에어 " pitchFamily="2" charset="-127"/>
              <a:cs typeface="카페24 써라운드 에어 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02671115"/>
      </p:ext>
    </p:extLst>
  </p:cSld>
  <p:clrMapOvr>
    <a:masterClrMapping/>
  </p:clrMapOvr>
</p:sld>
</file>

<file path=ppt/theme/theme1.xml><?xml version="1.0" encoding="utf-8"?>
<a:theme xmlns:a="http://schemas.openxmlformats.org/drawingml/2006/main" name="3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2893</TotalTime>
  <Words>469</Words>
  <Application>Microsoft Office PowerPoint</Application>
  <PresentationFormat>A4 용지(210x297mm)</PresentationFormat>
  <Paragraphs>179</Paragraphs>
  <Slides>21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Calibri</vt:lpstr>
      <vt:lpstr>a옛날사진관4</vt:lpstr>
      <vt:lpstr>카페24 써라운드</vt:lpstr>
      <vt:lpstr>Calibri Light</vt:lpstr>
      <vt:lpstr>a옛날사진관3</vt:lpstr>
      <vt:lpstr>Arial</vt:lpstr>
      <vt:lpstr>카페24 써라운드 에어 </vt:lpstr>
      <vt:lpstr>a옛날사진관2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HOME</dc:creator>
  <cp:lastModifiedBy>임민영</cp:lastModifiedBy>
  <cp:revision>755</cp:revision>
  <dcterms:created xsi:type="dcterms:W3CDTF">2017-09-07T10:48:07Z</dcterms:created>
  <dcterms:modified xsi:type="dcterms:W3CDTF">2022-06-11T06:17:36Z</dcterms:modified>
</cp:coreProperties>
</file>

<file path=docProps/thumbnail.jpeg>
</file>